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8002250" cy="252031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921">
          <p15:clr>
            <a:srgbClr val="A4A3A4"/>
          </p15:clr>
        </p15:guide>
        <p15:guide id="2" pos="567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sOqstrfYPV49d3jQt/8bQ8JJV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6" d="100"/>
          <a:sy n="46" d="100"/>
        </p:scale>
        <p:origin x="978" y="-3324"/>
      </p:cViewPr>
      <p:guideLst>
        <p:guide orient="horz" pos="7921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325822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f0e06547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ef0e0654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685800"/>
            <a:ext cx="24479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286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900113" y="1009295"/>
            <a:ext cx="16202024" cy="42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900113" y="5880748"/>
            <a:ext cx="16202024" cy="16632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900113" y="1009295"/>
            <a:ext cx="16202024" cy="42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684668" y="6096193"/>
            <a:ext cx="16632915" cy="16202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324707" y="9736221"/>
            <a:ext cx="21504354" cy="4050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3926324" y="5835734"/>
            <a:ext cx="21504354" cy="11851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350169" y="7829329"/>
            <a:ext cx="15301912" cy="540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2700338" y="14281784"/>
            <a:ext cx="12601574" cy="6440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lvl="0" algn="ctr">
              <a:spcBef>
                <a:spcPts val="1720"/>
              </a:spcBef>
              <a:spcAft>
                <a:spcPts val="0"/>
              </a:spcAft>
              <a:buClr>
                <a:srgbClr val="888888"/>
              </a:buClr>
              <a:buSzPts val="8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422053" y="16195370"/>
            <a:ext cx="15301912" cy="5005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Calibri"/>
              <a:buNone/>
              <a:defRPr sz="10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422053" y="10682180"/>
            <a:ext cx="15301912" cy="551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b" anchorCtr="0">
            <a:normAutofit/>
          </a:bodyPr>
          <a:lstStyle>
            <a:lvl1pPr marL="457200" lvl="0" indent="-2286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980"/>
              </a:spcBef>
              <a:spcAft>
                <a:spcPts val="0"/>
              </a:spcAft>
              <a:buClr>
                <a:srgbClr val="888888"/>
              </a:buClr>
              <a:buSzPts val="4900"/>
              <a:buNone/>
              <a:defRPr sz="49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860"/>
              </a:spcBef>
              <a:spcAft>
                <a:spcPts val="0"/>
              </a:spcAft>
              <a:buClr>
                <a:srgbClr val="888888"/>
              </a:buClr>
              <a:buSzPts val="4300"/>
              <a:buNone/>
              <a:defRPr sz="43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74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74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74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74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74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74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900113" y="1009295"/>
            <a:ext cx="16202024" cy="42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900112" y="5880748"/>
            <a:ext cx="7950994" cy="16632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1pPr>
            <a:lvl2pPr marL="914400" lvl="1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–"/>
              <a:defRPr sz="6400"/>
            </a:lvl2pPr>
            <a:lvl3pPr marL="1371600" lvl="2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3pPr>
            <a:lvl4pPr marL="1828800" lvl="3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–"/>
              <a:defRPr sz="4900"/>
            </a:lvl4pPr>
            <a:lvl5pPr marL="2286000" lvl="4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»"/>
              <a:defRPr sz="4900"/>
            </a:lvl5pPr>
            <a:lvl6pPr marL="2743200" lvl="5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6pPr>
            <a:lvl7pPr marL="3200400" lvl="6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7pPr>
            <a:lvl8pPr marL="3657600" lvl="7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8pPr>
            <a:lvl9pPr marL="4114800" lvl="8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9151144" y="5880748"/>
            <a:ext cx="7950994" cy="16632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1pPr>
            <a:lvl2pPr marL="914400" lvl="1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–"/>
              <a:defRPr sz="6400"/>
            </a:lvl2pPr>
            <a:lvl3pPr marL="1371600" lvl="2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3pPr>
            <a:lvl4pPr marL="1828800" lvl="3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–"/>
              <a:defRPr sz="4900"/>
            </a:lvl4pPr>
            <a:lvl5pPr marL="2286000" lvl="4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»"/>
              <a:defRPr sz="4900"/>
            </a:lvl5pPr>
            <a:lvl6pPr marL="2743200" lvl="5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6pPr>
            <a:lvl7pPr marL="3200400" lvl="6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7pPr>
            <a:lvl8pPr marL="3657600" lvl="7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8pPr>
            <a:lvl9pPr marL="4114800" lvl="8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900113" y="1009295"/>
            <a:ext cx="16202024" cy="42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900113" y="5641541"/>
            <a:ext cx="7954120" cy="235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b" anchorCtr="0">
            <a:norm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1pPr>
            <a:lvl2pPr marL="914400" lvl="1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2pPr>
            <a:lvl3pPr marL="1371600" lvl="2" indent="-22860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 b="1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900113" y="7992666"/>
            <a:ext cx="7954120" cy="14520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1pPr>
            <a:lvl2pPr marL="914400" lvl="1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2pPr>
            <a:lvl3pPr marL="1371600" lvl="2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3pPr>
            <a:lvl4pPr marL="1828800" lvl="3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–"/>
              <a:defRPr sz="4300"/>
            </a:lvl4pPr>
            <a:lvl5pPr marL="2286000" lvl="4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»"/>
              <a:defRPr sz="4300"/>
            </a:lvl5pPr>
            <a:lvl6pPr marL="2743200" lvl="5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6pPr>
            <a:lvl7pPr marL="3200400" lvl="6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7pPr>
            <a:lvl8pPr marL="3657600" lvl="7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8pPr>
            <a:lvl9pPr marL="4114800" lvl="8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9144902" y="5641541"/>
            <a:ext cx="7957245" cy="235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b" anchorCtr="0">
            <a:norm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1pPr>
            <a:lvl2pPr marL="914400" lvl="1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2pPr>
            <a:lvl3pPr marL="1371600" lvl="2" indent="-22860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 b="1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9144902" y="7992666"/>
            <a:ext cx="7957245" cy="14520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1pPr>
            <a:lvl2pPr marL="914400" lvl="1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2pPr>
            <a:lvl3pPr marL="1371600" lvl="2" indent="-53975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4900"/>
              <a:buChar char="•"/>
              <a:defRPr sz="4900"/>
            </a:lvl3pPr>
            <a:lvl4pPr marL="1828800" lvl="3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–"/>
              <a:defRPr sz="4300"/>
            </a:lvl4pPr>
            <a:lvl5pPr marL="2286000" lvl="4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»"/>
              <a:defRPr sz="4300"/>
            </a:lvl5pPr>
            <a:lvl6pPr marL="2743200" lvl="5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6pPr>
            <a:lvl7pPr marL="3200400" lvl="6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7pPr>
            <a:lvl8pPr marL="3657600" lvl="7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8pPr>
            <a:lvl9pPr marL="4114800" lvl="8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900113" y="1009295"/>
            <a:ext cx="16202024" cy="42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900121" y="1003459"/>
            <a:ext cx="5922616" cy="4270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7038380" y="1003475"/>
            <a:ext cx="10063758" cy="21510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1pPr>
            <a:lvl2pPr marL="914400" lvl="1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2pPr>
            <a:lvl3pPr marL="1371600" lvl="2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3pPr>
            <a:lvl4pPr marL="1828800" lvl="3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4pPr>
            <a:lvl5pPr marL="2286000" lvl="4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»"/>
              <a:defRPr sz="5400"/>
            </a:lvl5pPr>
            <a:lvl6pPr marL="2743200" lvl="5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6pPr>
            <a:lvl7pPr marL="3200400" lvl="6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7pPr>
            <a:lvl8pPr marL="3657600" lvl="7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8pPr>
            <a:lvl9pPr marL="4114800" lvl="8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900121" y="5274009"/>
            <a:ext cx="5922616" cy="17239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22860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1pPr>
            <a:lvl2pPr marL="914400" lvl="1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2pPr>
            <a:lvl3pPr marL="1371600" lvl="2" indent="-228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marL="1828800" lvl="3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marL="2286000" lvl="4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marL="2743200" lvl="5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marL="3200400" lvl="6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marL="3657600" lvl="7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marL="4114800" lvl="8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528567" y="17642205"/>
            <a:ext cx="10801350" cy="208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3528567" y="2251948"/>
            <a:ext cx="10801350" cy="1512189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528567" y="19724967"/>
            <a:ext cx="10801350" cy="2957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lvl="0" indent="-22860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1pPr>
            <a:lvl2pPr marL="914400" lvl="1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2pPr>
            <a:lvl3pPr marL="1371600" lvl="2" indent="-228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marL="1828800" lvl="3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marL="2286000" lvl="4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marL="2743200" lvl="5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marL="3200400" lvl="6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marL="3657600" lvl="7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marL="4114800" lvl="8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900113" y="1009295"/>
            <a:ext cx="16202024" cy="42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800"/>
              <a:buFont typeface="Calibri"/>
              <a:buNone/>
              <a:defRPr sz="1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900113" y="5880748"/>
            <a:ext cx="16202024" cy="16632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t" anchorCtr="0">
            <a:normAutofit/>
          </a:bodyPr>
          <a:lstStyle>
            <a:lvl1pPr marL="457200" marR="0" lvl="0" indent="-774700" algn="l" rtl="0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Font typeface="Arial"/>
              <a:buChar char="•"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120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Arial"/>
              <a:buChar char="–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–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»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9001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6150769" y="23359589"/>
            <a:ext cx="5700712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2901613" y="23359589"/>
            <a:ext cx="4200525" cy="134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6575" tIns="123275" rIns="246575" bIns="123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gef0e065473_0_0"/>
          <p:cNvGrpSpPr/>
          <p:nvPr/>
        </p:nvGrpSpPr>
        <p:grpSpPr>
          <a:xfrm>
            <a:off x="0" y="1091427"/>
            <a:ext cx="17632492" cy="21628931"/>
            <a:chOff x="378037" y="402431"/>
            <a:chExt cx="20758480" cy="27772838"/>
          </a:xfrm>
        </p:grpSpPr>
        <p:sp>
          <p:nvSpPr>
            <p:cNvPr id="100" name="Google Shape;100;gef0e065473_0_0"/>
            <p:cNvSpPr/>
            <p:nvPr/>
          </p:nvSpPr>
          <p:spPr>
            <a:xfrm>
              <a:off x="4035679" y="402431"/>
              <a:ext cx="12462900" cy="3657600"/>
            </a:xfrm>
            <a:prstGeom prst="rect">
              <a:avLst/>
            </a:prstGeom>
            <a:solidFill>
              <a:srgbClr val="8CB3E3"/>
            </a:solidFill>
            <a:ln w="25400" cap="flat" cmpd="sng">
              <a:solidFill>
                <a:srgbClr val="7188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4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r>
                <a:rPr lang="en-GB" sz="4500" b="1" i="0" u="none" strike="noStrike" cap="none" baseline="300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</a:t>
              </a:r>
              <a:r>
                <a:rPr lang="en-GB" sz="45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ERASMUS+ MATCHMAKING EVENT</a:t>
              </a:r>
              <a:endParaRPr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4000" b="0" i="0" u="none" strike="noStrike" cap="none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Tuzla, </a:t>
              </a:r>
              <a:r>
                <a:rPr lang="en-GB" sz="4000" b="0" i="0" u="none" strike="noStrike" cap="none" dirty="0" smtClean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October </a:t>
              </a:r>
              <a:r>
                <a:rPr lang="en-GB" sz="4000" b="0" i="0" u="none" strike="noStrike" cap="none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r>
                <a:rPr lang="en-GB" sz="4000" b="0" i="0" u="none" strike="noStrike" cap="none" baseline="30000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th</a:t>
              </a:r>
              <a:r>
                <a:rPr lang="en-GB" sz="4000" b="0" i="0" u="none" strike="noStrike" cap="none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, 2021 </a:t>
              </a:r>
              <a:endParaRPr lang="hr-BA" sz="4000" b="0" i="0" u="none" strike="noStrike" cap="none" dirty="0" smtClean="0">
                <a:solidFill>
                  <a:schemeClr val="accent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gef0e065473_0_0"/>
            <p:cNvSpPr/>
            <p:nvPr/>
          </p:nvSpPr>
          <p:spPr>
            <a:xfrm>
              <a:off x="378037" y="4309462"/>
              <a:ext cx="20680800" cy="3630900"/>
            </a:xfrm>
            <a:prstGeom prst="rect">
              <a:avLst/>
            </a:prstGeom>
            <a:solidFill>
              <a:srgbClr val="EAEAEA"/>
            </a:solidFill>
            <a:ln w="254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74300" tIns="182875" rIns="274300" bIns="1828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4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Author</a:t>
              </a:r>
              <a:r>
                <a:rPr lang="en-GB" sz="4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hr-BA" sz="48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Name</a:t>
              </a:r>
              <a:endParaRPr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hr-BA" sz="360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Study Cycle</a:t>
              </a:r>
              <a:r>
                <a:rPr lang="en-GB" sz="3600" b="0" i="0" u="none" strike="noStrike" cap="none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hr-BA" sz="3600" b="0" i="0" u="none" strike="noStrike" cap="none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Field of Study, </a:t>
              </a:r>
              <a:r>
                <a:rPr lang="en-GB" sz="3600" b="0" i="0" u="none" strike="noStrike" cap="none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Faculty</a:t>
              </a:r>
              <a:endParaRPr lang="hr-BA" sz="3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6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Email</a:t>
              </a:r>
              <a:r>
                <a:rPr lang="en-GB" sz="36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Phone number</a:t>
              </a:r>
              <a:endParaRPr dirty="0"/>
            </a:p>
            <a:p>
              <a:pPr marL="0" marR="0" lvl="0" indent="0" algn="ctr" rtl="0">
                <a:lnSpc>
                  <a:spcPct val="56250"/>
                </a:lnSpc>
                <a:spcBef>
                  <a:spcPts val="450"/>
                </a:spcBef>
                <a:spcAft>
                  <a:spcPts val="0"/>
                </a:spcAft>
                <a:buNone/>
              </a:pPr>
              <a:r>
                <a:rPr lang="en-GB" sz="6000" dirty="0">
                  <a:solidFill>
                    <a:srgbClr val="26262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600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gef0e065473_0_0"/>
            <p:cNvSpPr/>
            <p:nvPr/>
          </p:nvSpPr>
          <p:spPr>
            <a:xfrm>
              <a:off x="471017" y="9198769"/>
              <a:ext cx="20665500" cy="18976500"/>
            </a:xfrm>
            <a:prstGeom prst="rect">
              <a:avLst/>
            </a:prstGeom>
            <a:solidFill>
              <a:srgbClr val="EAEAEA"/>
            </a:solidFill>
            <a:ln w="25400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74300" tIns="91425" rIns="274300" bIns="91425" anchor="ctr" anchorCtr="0">
              <a:noAutofit/>
            </a:bodyPr>
            <a:lstStyle/>
            <a:p>
              <a:pPr marL="0" marR="0" lvl="0" indent="0" algn="ctr" rtl="0">
                <a:lnSpc>
                  <a:spcPct val="112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0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3" name="Google Shape;103;gef0e065473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244145" y="23112244"/>
            <a:ext cx="5586767" cy="1599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ef0e065473_0_0" descr="MemoUNTZ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388190" y="329763"/>
            <a:ext cx="2604000" cy="254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ef0e06547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745728" y="-412128"/>
            <a:ext cx="4085184" cy="398145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gef0e065473_0_0"/>
          <p:cNvSpPr/>
          <p:nvPr/>
        </p:nvSpPr>
        <p:spPr>
          <a:xfrm>
            <a:off x="447243" y="7836640"/>
            <a:ext cx="10777830" cy="14338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0000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Areas of Interest in Research: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GB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description ______________________________________________________________________________________</a:t>
            </a: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GB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description ______________________________________________________________________________________</a:t>
            </a: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GB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description ______________________________________________________________________________________</a:t>
            </a: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BA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</a:t>
            </a:r>
            <a:r>
              <a:rPr lang="en-GB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Interest </a:t>
            </a:r>
            <a:r>
              <a:rPr lang="en-GB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Partner Inst.: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GB" sz="3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</a:t>
            </a:r>
            <a:r>
              <a:rPr lang="en-GB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description </a:t>
            </a:r>
            <a:r>
              <a:rPr lang="hr-BA" sz="36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including Field of Study</a:t>
            </a: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ts val="3600"/>
            </a:pPr>
            <a:r>
              <a:rPr lang="en-GB" sz="3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_____________________________________________________________________________________</a:t>
            </a:r>
            <a:r>
              <a:rPr lang="hr-BA" sz="3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</a:t>
            </a:r>
          </a:p>
          <a:p>
            <a:pPr lvl="0">
              <a:buSzPts val="3600"/>
            </a:pPr>
            <a:endParaRPr lang="hr-BA" sz="36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ef0e065473_0_0"/>
          <p:cNvSpPr txBox="1"/>
          <p:nvPr/>
        </p:nvSpPr>
        <p:spPr>
          <a:xfrm>
            <a:off x="11604325" y="12733300"/>
            <a:ext cx="4958400" cy="585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endParaRPr/>
          </a:p>
        </p:txBody>
      </p:sp>
      <p:pic>
        <p:nvPicPr>
          <p:cNvPr id="108" name="Google Shape;108;gef0e065473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604375" y="8271800"/>
            <a:ext cx="4958300" cy="489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ef0e065473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1604375" y="14681700"/>
            <a:ext cx="4958300" cy="489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Microsoft account</cp:lastModifiedBy>
  <cp:revision>7</cp:revision>
  <dcterms:created xsi:type="dcterms:W3CDTF">2014-08-19T10:20:00Z</dcterms:created>
  <dcterms:modified xsi:type="dcterms:W3CDTF">2021-09-16T07:50:48Z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5B9C1D637E2E43D0AF4F8A57F0F2F13C</vt:lpwstr>
  </property>
  <property fmtid="{D5CDD505-2E9C-101B-9397-08002B2CF9AE}" pid="3" name="KSOProductBuildVer">
    <vt:lpwstr>1033-11.2.0.10258</vt:lpwstr>
  </property>
</Properties>
</file>