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4" d="100"/>
          <a:sy n="24" d="100"/>
        </p:scale>
        <p:origin x="2220" y="90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496116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0483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jpg"/><Relationship Id="rId18" Type="http://schemas.openxmlformats.org/officeDocument/2006/relationships/image" Target="../media/image11.jpg"/><Relationship Id="rId3" Type="http://schemas.openxmlformats.org/officeDocument/2006/relationships/hyperlink" Target="mailto:amra.nozinovic@untz.ba" TargetMode="External"/><Relationship Id="rId7" Type="http://schemas.openxmlformats.org/officeDocument/2006/relationships/hyperlink" Target="mailto:sanjin.hodzic@untz.ba" TargetMode="External"/><Relationship Id="rId12" Type="http://schemas.openxmlformats.org/officeDocument/2006/relationships/image" Target="../media/image5.jpg"/><Relationship Id="rId1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jasmin.bilalic@untz.ba" TargetMode="External"/><Relationship Id="rId11" Type="http://schemas.openxmlformats.org/officeDocument/2006/relationships/image" Target="../media/image4.jpg"/><Relationship Id="rId5" Type="http://schemas.openxmlformats.org/officeDocument/2006/relationships/hyperlink" Target="mailto:tarik.huremovic@untz.ba" TargetMode="External"/><Relationship Id="rId15" Type="http://schemas.openxmlformats.org/officeDocument/2006/relationships/image" Target="../media/image8.jpg"/><Relationship Id="rId10" Type="http://schemas.openxmlformats.org/officeDocument/2006/relationships/image" Target="../media/image3.png"/><Relationship Id="rId4" Type="http://schemas.openxmlformats.org/officeDocument/2006/relationships/hyperlink" Target="mailto:almir.atikovic@untz.ba" TargetMode="External"/><Relationship Id="rId9" Type="http://schemas.openxmlformats.org/officeDocument/2006/relationships/image" Target="../media/image2.jpeg"/><Relationship Id="rId1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447242" y="662891"/>
            <a:ext cx="17020352" cy="22157352"/>
            <a:chOff x="1098701" y="402431"/>
            <a:chExt cx="20037816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181765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1098701" y="4573427"/>
              <a:ext cx="19960136" cy="10211975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4000" b="1" i="0" u="none" strike="noStrike" cap="none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Amra </a:t>
              </a:r>
              <a:r>
                <a:rPr lang="hr-BA" sz="40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Nožinović Mujanović</a:t>
              </a:r>
              <a:r>
                <a:rPr lang="hr-BA" sz="4000" b="0" i="0" u="none" strike="noStrike" cap="none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40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Full</a:t>
              </a:r>
              <a:r>
                <a:rPr lang="hr-BA" sz="4000" b="0" i="0" u="none" strike="noStrike" cap="none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r>
                <a:rPr lang="hr-BA" sz="40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Professor</a:t>
              </a:r>
            </a:p>
            <a:p>
              <a:pPr lvl="0"/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Basic and Applied kinesiological disciplines, </a:t>
              </a:r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 of 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Physical Education and Sport</a:t>
              </a:r>
              <a:endParaRPr lang="hr-BA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/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3"/>
                </a:rPr>
                <a:t>amra.nozinovic@untz.ba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 lang="hr-BA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4000" b="1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Almir </a:t>
              </a:r>
              <a:r>
                <a:rPr lang="hr-BA" sz="40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Atiković</a:t>
              </a:r>
              <a:r>
                <a:rPr lang="en-GB" sz="40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40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Associate </a:t>
              </a:r>
              <a:r>
                <a:rPr lang="hr-BA" sz="40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Professor</a:t>
              </a:r>
              <a:r>
                <a:rPr lang="en-GB" sz="40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 sz="40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Basic and applied kinesiological disciplines</a:t>
              </a:r>
              <a:r>
                <a:rPr lang="en-GB" sz="3200" b="0" i="0" u="none" strike="noStrike" cap="none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32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 of Physical Education and Sport 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4"/>
                </a:rPr>
                <a:t>a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4"/>
                </a:rPr>
                <a:t>lmir.atikovic@untz.ba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sz="4000" b="1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 panose="020B0604020202020204"/>
                </a:rPr>
                <a:t>Tarik</a:t>
              </a:r>
              <a:r>
                <a:rPr lang="bs-Latn-BA" sz="4000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 panose="020B0604020202020204"/>
                </a:rPr>
                <a:t> Huremović,</a:t>
              </a:r>
              <a:r>
                <a:rPr lang="bs-Latn-BA" sz="4000" b="1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 panose="020B0604020202020204"/>
                </a:rPr>
                <a:t> </a:t>
              </a:r>
              <a:r>
                <a:rPr lang="bs-Latn-BA" sz="4000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 panose="020B0604020202020204"/>
                </a:rPr>
                <a:t>Associate Professor</a:t>
              </a:r>
            </a:p>
            <a:p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Theoretical and </a:t>
              </a:r>
              <a:r>
                <a:rPr lang="hr-BA" sz="320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methodic basis 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of sport</a:t>
              </a:r>
              <a:r>
                <a:rPr lang="en-GB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 of Physical Education and Sport </a:t>
              </a:r>
              <a:endParaRPr lang="hr-BA" sz="32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/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5"/>
                </a:rPr>
                <a:t>t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5"/>
                </a:rPr>
                <a:t>arik.huremovic@untz.ba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 lang="hr-BA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/>
              <a:r>
                <a:rPr lang="bs-Latn-BA" sz="4000" b="1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Jasmin </a:t>
              </a:r>
              <a:r>
                <a:rPr lang="bs-Latn-BA" sz="4000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Bilalić,</a:t>
              </a:r>
              <a:r>
                <a:rPr lang="bs-Latn-BA" sz="4000" b="1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bs-Latn-BA" sz="4000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Assistent Professor</a:t>
              </a:r>
              <a:endParaRPr lang="bs-Latn-BA" sz="4000" dirty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Theoretical and 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methodic basis </a:t>
              </a:r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of sport</a:t>
              </a:r>
              <a:r>
                <a:rPr lang="en-GB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 of Physical Education and Sport </a:t>
              </a:r>
            </a:p>
            <a:p>
              <a:pPr lvl="0"/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6"/>
                </a:rPr>
                <a:t>j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6"/>
                </a:rPr>
                <a:t>asmin.bilalic@untz.ba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</a:p>
            <a:p>
              <a:pPr lvl="0"/>
              <a:r>
                <a:rPr lang="bs-Latn-BA" sz="4000" b="1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Sanjin </a:t>
              </a:r>
              <a:r>
                <a:rPr lang="bs-Latn-BA" sz="4000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Hodžić,</a:t>
              </a:r>
              <a:r>
                <a:rPr lang="bs-Latn-BA" sz="4000" b="1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bs-Latn-BA" sz="4000" dirty="0" smtClean="0">
                  <a:solidFill>
                    <a:srgbClr val="2626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Assistent Professor</a:t>
              </a:r>
              <a:endParaRPr lang="bs-Latn-BA" sz="4000" dirty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Basic and Applied kinesiological disciplines</a:t>
              </a:r>
              <a:r>
                <a:rPr lang="en-GB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BA" sz="32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 of Physical Education and Sport </a:t>
              </a:r>
            </a:p>
            <a:p>
              <a:pPr lvl="0"/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7"/>
                </a:rPr>
                <a:t>sanjin.hodzic@untz.ba</a:t>
              </a:r>
              <a:r>
                <a:rPr lang="hr-BA" sz="32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 lang="hr-BA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1098701" y="15531619"/>
              <a:ext cx="20037816" cy="1264365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10"/>
          <a:srcRect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4" y="12801602"/>
            <a:ext cx="9690670" cy="93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</a:t>
            </a:r>
            <a:endParaRPr sz="32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hr-BA" sz="32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hr-BA" sz="3200" b="1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MOBILITY: students and staff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hr-BA" sz="3200" b="1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hr-BA" sz="3200" b="1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RESEARCH: kinesiology, biomechanics, gymnastics, etc.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hr-BA" sz="3200" b="1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r>
              <a:rPr lang="hr-BA" sz="3200" b="1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PROJECTS: </a:t>
            </a:r>
            <a:r>
              <a:rPr lang="hr-BA" sz="3200" b="1" i="1" dirty="0" smtClean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/>
                <a:cs typeface="Calibri" panose="020F0502020204030204" pitchFamily="34" charset="0"/>
                <a:sym typeface="Calibri" panose="020F0502020204030204"/>
              </a:rPr>
              <a:t>with elderly </a:t>
            </a:r>
            <a:r>
              <a:rPr lang="en-US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people, </a:t>
            </a:r>
            <a:r>
              <a:rPr lang="en-US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athletes</a:t>
            </a:r>
            <a:r>
              <a:rPr lang="bs-Latn-BA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student population, preschool age, primary </a:t>
            </a:r>
            <a:r>
              <a:rPr lang="bs-Latn-BA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secondary </a:t>
            </a:r>
            <a:r>
              <a:rPr lang="en-US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school age, etc. </a:t>
            </a:r>
            <a:endParaRPr lang="hr-BA" sz="3200" b="1" i="1" dirty="0" smtClean="0">
              <a:solidFill>
                <a:schemeClr val="dk1"/>
              </a:solidFill>
              <a:latin typeface="Calibri" panose="020F0502020204030204" pitchFamily="34" charset="0"/>
              <a:ea typeface="Calibri" panose="020F0502020204030204"/>
              <a:cs typeface="Calibri" panose="020F0502020204030204" pitchFamily="34" charset="0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3200" b="1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3200" b="1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r>
              <a:rPr lang="bs-Latn-BA" sz="32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Teaching/Training</a:t>
            </a:r>
            <a:r>
              <a:rPr lang="en-GB" sz="32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Interest</a:t>
            </a:r>
            <a:r>
              <a:rPr lang="bs-Latn-BA" sz="32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at Partner Inst.</a:t>
            </a:r>
            <a:endParaRPr lang="en-GB" sz="32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32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>
              <a:buClr>
                <a:schemeClr val="dk1"/>
              </a:buClr>
              <a:buSzPts val="3600"/>
              <a:buFontTx/>
              <a:buChar char="-"/>
            </a:pPr>
            <a:r>
              <a:rPr lang="hr-BA" sz="3200" b="1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Diagnostic in field of sport sciences</a:t>
            </a:r>
          </a:p>
          <a:p>
            <a:pPr marL="457200" lvl="0" indent="-457200">
              <a:buClr>
                <a:schemeClr val="dk1"/>
              </a:buClr>
              <a:buSzPts val="3600"/>
              <a:buFontTx/>
              <a:buChar char="-"/>
            </a:pPr>
            <a:r>
              <a:rPr lang="hr-BA" sz="3200" b="1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Climbing and outdoor activities</a:t>
            </a:r>
          </a:p>
          <a:p>
            <a:pPr lvl="0">
              <a:buClr>
                <a:schemeClr val="dk1"/>
              </a:buClr>
              <a:buSzPts val="3600"/>
            </a:pPr>
            <a:endParaRPr lang="hr-BA" sz="32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32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lang="hr-BA" sz="3200" i="1" dirty="0" smtClean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913" y="12899276"/>
            <a:ext cx="3907513" cy="29419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587" y="19991029"/>
            <a:ext cx="1683480" cy="1916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7677" y="16258148"/>
            <a:ext cx="4794150" cy="3220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3568" y="12899275"/>
            <a:ext cx="3148259" cy="29419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2688" y="19864011"/>
            <a:ext cx="4884124" cy="27473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758" y="16890403"/>
            <a:ext cx="4212310" cy="23915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94" y="20754397"/>
            <a:ext cx="3140765" cy="1743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052" y="20754397"/>
            <a:ext cx="2923599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160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Amra</cp:lastModifiedBy>
  <cp:revision>25</cp:revision>
  <dcterms:created xsi:type="dcterms:W3CDTF">2014-08-19T10:20:00Z</dcterms:created>
  <dcterms:modified xsi:type="dcterms:W3CDTF">2021-10-18T07:28:58Z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1033-11.2.0.10200</vt:lpwstr>
  </property>
</Properties>
</file>