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" roundtripDataSignature="AMtx7misOqstrfYPV49d3jQt/8bQ8JJV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1560" y="130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32582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28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 sz="1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/>
              <a:buChar char="•"/>
              <a:defRPr sz="8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/>
              <a:buChar char="–"/>
              <a:defRPr sz="7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sz="6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–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»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0" y="1091427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2"/>
              <a:ext cx="20680800" cy="36309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8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Author</a:t>
              </a:r>
              <a:r>
                <a:rPr lang="bs-Latn-BA" sz="48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 </a:t>
              </a:r>
              <a:r>
                <a:rPr lang="bs-Latn-BA" sz="48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Nihada </a:t>
              </a:r>
              <a:r>
                <a:rPr lang="bs-Latn-BA" sz="4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Delibegović Džanić</a:t>
              </a:r>
              <a:endParaRPr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English </a:t>
              </a:r>
              <a:r>
                <a:rPr lang="bs-Latn-BA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Linguistics, Faculty </a:t>
              </a:r>
              <a:r>
                <a:rPr lang="bs-Latn-BA" sz="36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of</a:t>
              </a:r>
              <a:r>
                <a:rPr lang="bs-Latn-BA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bs-Latn-BA" sz="36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Humanities</a:t>
              </a:r>
              <a:r>
                <a:rPr lang="bs-Latn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bs-Latn-BA" sz="36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and</a:t>
              </a:r>
              <a:r>
                <a:rPr lang="bs-Latn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bs-Latn-BA" sz="36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Social</a:t>
              </a:r>
              <a:r>
                <a:rPr lang="bs-Latn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bs-Latn-BA" sz="36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Sciences</a:t>
              </a:r>
              <a:r>
                <a:rPr lang="bs-Latn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Email, Phone number</a:t>
              </a:r>
              <a:r>
                <a:rPr lang="bs-Latn-BA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 nihada.delibegovic@unitz.ba</a:t>
              </a:r>
              <a:endParaRPr dirty="0"/>
            </a:p>
            <a:p>
              <a:pPr marL="0" marR="0" lvl="0" indent="0" algn="ctr" rtl="0">
                <a:lnSpc>
                  <a:spcPct val="5625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bs-Latn-BA" sz="6000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: </a:t>
              </a:r>
              <a:r>
                <a:rPr lang="en-GB" sz="6000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6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Areas of Interest in Research:</a:t>
            </a:r>
            <a:endParaRPr sz="3600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lvl="0">
              <a:buClr>
                <a:schemeClr val="dk1"/>
              </a:buClr>
              <a:buSzPts val="3600"/>
            </a:pPr>
            <a:r>
              <a:rPr lang="bs-Latn-BA" sz="3600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1. 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Crowdsourcing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widening participation and learning opportunities</a:t>
            </a:r>
            <a:endParaRPr sz="3600" i="1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bs-Latn-BA" sz="3600" b="1" smtClean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2. </a:t>
            </a:r>
            <a:r>
              <a:rPr lang="en-GB" sz="3600" b="1" smtClean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bs-Latn-BA" sz="36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Idiom </a:t>
            </a:r>
            <a:r>
              <a:rPr lang="bs-Latn-BA" sz="3600" i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modifications in diffrent registers</a:t>
            </a:r>
            <a:endParaRPr sz="3600" i="1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Teaching</a:t>
            </a:r>
            <a:r>
              <a:rPr lang="hr-BA" sz="36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/Training</a:t>
            </a:r>
            <a:r>
              <a:rPr lang="en-GB" sz="36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Interest at Partner Inst.:</a:t>
            </a:r>
            <a:endParaRPr sz="3600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hr-BA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Teaching </a:t>
            </a:r>
            <a:r>
              <a:rPr lang="en-GB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Topic</a:t>
            </a:r>
            <a:r>
              <a:rPr lang="en-GB" sz="36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:</a:t>
            </a:r>
            <a:endParaRPr lang="bs-Latn-BA" sz="3600" i="1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lvl="0"/>
            <a:r>
              <a:rPr lang="bs-Latn-B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Phraseology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use  </a:t>
            </a:r>
            <a:endParaRPr lang="bs-Latn-BA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bs-Latn-B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Teaching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to the visually impaired </a:t>
            </a:r>
            <a:endParaRPr lang="bs-Latn-BA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gef0e065473_0_0"/>
          <p:cNvSpPr txBox="1"/>
          <p:nvPr/>
        </p:nvSpPr>
        <p:spPr>
          <a:xfrm>
            <a:off x="11604325" y="12733300"/>
            <a:ext cx="49584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</a:t>
            </a:r>
            <a:endParaRPr/>
          </a:p>
        </p:txBody>
      </p:sp>
      <p:pic>
        <p:nvPicPr>
          <p:cNvPr id="108" name="Google Shape;108;gef0e065473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04375" y="8271800"/>
            <a:ext cx="4958300" cy="48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gef0e065473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04375" y="14681700"/>
            <a:ext cx="4958300" cy="48966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/>
          <p:cNvCxnSpPr/>
          <p:nvPr/>
        </p:nvCxnSpPr>
        <p:spPr>
          <a:xfrm>
            <a:off x="21793200" y="3939893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70</Words>
  <Application>Microsoft Office PowerPoint</Application>
  <PresentationFormat>Custom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ND</cp:lastModifiedBy>
  <cp:revision>10</cp:revision>
  <dcterms:created xsi:type="dcterms:W3CDTF">2014-08-19T10:20:00Z</dcterms:created>
  <dcterms:modified xsi:type="dcterms:W3CDTF">2021-10-17T09:32:33Z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