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isOqstrfYPV49d3jQt/8bQ8JJV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6" d="100"/>
          <a:sy n="46" d="100"/>
        </p:scale>
        <p:origin x="-2196" y="1074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32582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28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 sz="1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sz="8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/>
              <a:buChar char="–"/>
              <a:defRPr sz="7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sz="6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–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»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0" y="1070645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Tuzla, </a:t>
              </a:r>
              <a:r>
                <a:rPr lang="en-GB" sz="4000" b="0" i="0" u="none" strike="noStrike" cap="none" dirty="0" smtClean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October 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, 2021 </a:t>
              </a:r>
              <a:endParaRPr lang="hr-BA" sz="4000" b="0" i="0" u="none" strike="noStrike" cap="none" dirty="0" smtClean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sz="48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B. Eng Lejla Alagić, chemical engineer</a:t>
              </a:r>
              <a:endParaRPr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2nd study cycle </a:t>
              </a:r>
              <a:r>
                <a:rPr lang="en-GB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hr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Department of environmental  engineering</a:t>
              </a:r>
              <a:r>
                <a:rPr lang="hr-BA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GB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Faculty</a:t>
              </a:r>
              <a:r>
                <a:rPr lang="bs-Latn-BA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of Technology</a:t>
              </a:r>
              <a:endParaRPr lang="hr-BA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lejlaalagic2020@gmail.com</a:t>
              </a:r>
              <a:r>
                <a:rPr lang="en-GB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0038762232328</a:t>
              </a:r>
              <a:endParaRPr dirty="0"/>
            </a:p>
            <a:p>
              <a:pPr marL="0" marR="0" lvl="0" indent="0" algn="ctr" rtl="0">
                <a:lnSpc>
                  <a:spcPct val="5625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6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bs-Latn-BA" sz="2800" b="1" dirty="0">
                <a:solidFill>
                  <a:schemeClr val="dk1"/>
                </a:solidFill>
                <a:latin typeface="Calibri"/>
                <a:sym typeface="Calibri"/>
              </a:rPr>
              <a:t>u</a:t>
            </a:r>
            <a:r>
              <a:rPr lang="hr-BA" sz="2800" b="1" dirty="0" smtClean="0"/>
              <a:t>se </a:t>
            </a:r>
            <a:r>
              <a:rPr lang="hr-BA" sz="2800" b="1" dirty="0"/>
              <a:t>of dehydrated sludge depending on its microbiological, physical and chemical </a:t>
            </a:r>
            <a:r>
              <a:rPr lang="hr-BA" sz="2800" b="1" dirty="0" smtClean="0"/>
              <a:t>properties </a:t>
            </a:r>
            <a:r>
              <a:rPr lang="hr-BA" sz="2800" dirty="0" smtClean="0"/>
              <a:t>target in using dehydrated sludge in agriculture </a:t>
            </a:r>
            <a:endParaRPr lang="hr-BA" sz="2800" b="1" dirty="0" smtClean="0"/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endParaRPr lang="hr-BA" sz="3600" dirty="0" smtClean="0"/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bs-Latn-BA" sz="2800" b="1" dirty="0">
                <a:ea typeface="Calibri"/>
              </a:rPr>
              <a:t>l</a:t>
            </a:r>
            <a:r>
              <a:rPr lang="bs-Latn-BA" sz="2800" b="1" dirty="0" smtClean="0">
                <a:ea typeface="Calibri"/>
              </a:rPr>
              <a:t>aboratory test </a:t>
            </a:r>
            <a:r>
              <a:rPr lang="bs-Latn-BA" sz="2800" dirty="0" smtClean="0">
                <a:ea typeface="Calibri"/>
              </a:rPr>
              <a:t>based on behavior of microorganisms in dehydrated sludge with adition of lime</a:t>
            </a: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endParaRPr lang="bs-Latn-BA" sz="2800" dirty="0" smtClean="0">
              <a:ea typeface="Calibri"/>
            </a:endParaRP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bs-Latn-BA" sz="2800" b="1" dirty="0">
                <a:ea typeface="Calibri"/>
              </a:rPr>
              <a:t>c</a:t>
            </a:r>
            <a:r>
              <a:rPr lang="bs-Latn-BA" sz="2800" b="1" dirty="0" smtClean="0">
                <a:ea typeface="Calibri"/>
              </a:rPr>
              <a:t>alculation of energetic power</a:t>
            </a:r>
            <a:r>
              <a:rPr lang="bs-Latn-BA" sz="2800" dirty="0" smtClean="0">
                <a:ea typeface="Calibri"/>
              </a:rPr>
              <a:t> </a:t>
            </a:r>
            <a:r>
              <a:rPr lang="bs-Latn-BA" sz="2800" b="1" dirty="0" smtClean="0">
                <a:ea typeface="Calibri"/>
              </a:rPr>
              <a:t>(calorific value) of dry sludge for use in industry as fuel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r-BA" sz="48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BA" sz="4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</a:t>
            </a:r>
            <a:r>
              <a:rPr lang="en-GB" sz="4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Interest </a:t>
            </a: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Partner Inst.: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3600"/>
            </a:pPr>
            <a:endParaRPr lang="bs-Latn-BA" sz="36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3600"/>
            </a:pPr>
            <a:r>
              <a:rPr lang="bs-Latn-BA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bs-Latn-BA" sz="3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Topic: Possibilities of using dehydrated sludge in agriculture and in industry as fuel 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3600"/>
            </a:pPr>
            <a:r>
              <a:rPr lang="bs-Latn-BA" sz="3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bs-Latn-BA" sz="3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bs-Latn-BA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Institute for water, waste and environment protection   at UNI KASSEL.</a:t>
            </a:r>
            <a:endParaRPr lang="hr-BA" sz="36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SzPts val="3600"/>
            </a:pPr>
            <a:endParaRPr lang="hr-BA" sz="36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604325" y="12733300"/>
            <a:ext cx="49584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</a:t>
            </a:r>
            <a:endParaRPr/>
          </a:p>
        </p:txBody>
      </p:sp>
      <p:pic>
        <p:nvPicPr>
          <p:cNvPr id="108" name="Google Shape;108;gef0e065473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04375" y="82718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gef0e065473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04375" y="146817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4375" y="8271799"/>
            <a:ext cx="4958299" cy="50493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4375" y="14681701"/>
            <a:ext cx="4958299" cy="48966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115</Words>
  <Application>Microsoft Office PowerPoint</Application>
  <PresentationFormat>Custom</PresentationFormat>
  <Paragraphs>19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13</cp:revision>
  <dcterms:created xsi:type="dcterms:W3CDTF">2014-08-19T10:20:00Z</dcterms:created>
  <dcterms:modified xsi:type="dcterms:W3CDTF">2021-10-12T10:24:53Z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