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2" d="100"/>
          <a:sy n="32" d="100"/>
        </p:scale>
        <p:origin x="-2964" y="0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538004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9" name="Google Shape;99;gef0e065473_0_0"/>
          <p:cNvGrpSpPr/>
          <p:nvPr/>
        </p:nvGrpSpPr>
        <p:grpSpPr>
          <a:xfrm>
            <a:off x="78978" y="1091427"/>
            <a:ext cx="17782304" cy="21628931"/>
            <a:chOff x="471017" y="402431"/>
            <a:chExt cx="20934851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</a:t>
              </a:r>
              <a:r>
                <a:rPr lang="en-GB" sz="4000" b="0" i="0" u="none" strike="noStrike" cap="none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October 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0" i="0" u="none" strike="noStrike" cap="none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647167" y="4309722"/>
              <a:ext cx="20758701" cy="3630878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480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Prof.dr. Damir Zenunovic, Civ.Eng., Prof.dr. Mirsad Topalovic, Civ.Eng.</a:t>
              </a:r>
              <a:endParaRPr sz="48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3600" b="0" i="0" u="none" strike="noStrike" cap="none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Civil Engineering Structures</a:t>
              </a:r>
              <a:r>
                <a:rPr lang="en-GB" sz="3600" b="0" i="0" u="none" strike="noStrike" cap="none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Faculty</a:t>
              </a:r>
              <a:r>
                <a:rPr lang="bs-Latn-BA" altLang="en-GB" sz="3600" b="0" i="0" u="none" strike="noStrike" cap="none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of Mining, Geology and Civil Engineering</a:t>
              </a:r>
              <a:r>
                <a:rPr lang="en-GB" sz="360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Department</a:t>
              </a:r>
              <a:r>
                <a:rPr lang="bs-Latn-BA" altLang="en-GB" sz="360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for Civil Engineering</a:t>
              </a:r>
              <a:endParaRPr lang="en-GB" sz="36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360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damir.zenunovic@untz.ba</a:t>
              </a:r>
              <a:r>
                <a:rPr lang="en-GB" sz="360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bs-Latn-BA" altLang="en-GB" sz="360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+ 387 35 320 589</a:t>
              </a:r>
              <a:endParaRPr lang="en-GB" sz="36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ctr" rtl="0">
                <a:lnSpc>
                  <a:spcPct val="5600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>
                  <a:solidFill>
                    <a:srgbClr val="262626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</a:t>
              </a:r>
              <a:endParaRPr sz="6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447040" y="1308100"/>
            <a:ext cx="1996440" cy="195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bs-Latn-BA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Ambient vibration measurement (AVM)</a:t>
            </a:r>
            <a:r>
              <a:rPr 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methodology</a:t>
            </a:r>
            <a:r>
              <a:rPr lang="bs-Latn-BA" alt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data aqusition, data transition using ARTeMIS </a:t>
            </a:r>
            <a:r>
              <a:rPr 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bs-Latn-BA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System identification in structural engineering using AVM</a:t>
            </a:r>
            <a:r>
              <a:rPr 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bs-Latn-BA" alt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modal analysis using AVM and numerical simulations (SAP2000N)</a:t>
            </a:r>
            <a:r>
              <a:rPr 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Teaching</a:t>
            </a:r>
            <a:r>
              <a:rPr lang="bs-Latn-BA" altLang="en-GB" sz="48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Interest at Partner Inst.: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bs-Latn-BA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Identification of modal parameters of bridges using ambient vibration measurements</a:t>
            </a:r>
            <a:r>
              <a:rPr 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measurements of ambient vibration of bridge structures and the surrounding soil, data analysis, modeling of real behavior of bridg</a:t>
            </a:r>
            <a:r>
              <a:rPr lang="bs-Latn-BA" alt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 </a:t>
            </a:r>
            <a:r>
              <a:rPr 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structures</a:t>
            </a:r>
            <a:endParaRPr lang="hr-BA" sz="3600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7" name="Google Shape;107;gef0e065473_0_0"/>
          <p:cNvSpPr txBox="1"/>
          <p:nvPr/>
        </p:nvSpPr>
        <p:spPr>
          <a:xfrm>
            <a:off x="11224895" y="15078710"/>
            <a:ext cx="5976620" cy="5822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en-GB"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Measure</a:t>
            </a:r>
            <a:r>
              <a:rPr lang="bs-Latn-BA"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 dominant frequencies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2"/>
          </p:nvPr>
        </p:nvPicPr>
        <p:blipFill>
          <a:blip r:embed="rId7"/>
          <a:stretch>
            <a:fillRect/>
          </a:stretch>
        </p:blipFill>
        <p:spPr>
          <a:xfrm>
            <a:off x="11224895" y="8327390"/>
            <a:ext cx="5976620" cy="6551930"/>
          </a:xfrm>
          <a:prstGeom prst="rect">
            <a:avLst/>
          </a:prstGeom>
        </p:spPr>
      </p:pic>
      <p:sp>
        <p:nvSpPr>
          <p:cNvPr id="4" name="Google Shape;107;gef0e065473_0_0"/>
          <p:cNvSpPr txBox="1"/>
          <p:nvPr/>
        </p:nvSpPr>
        <p:spPr>
          <a:xfrm>
            <a:off x="11224895" y="20066000"/>
            <a:ext cx="5977255" cy="15671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en-GB"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Experimentally and </a:t>
            </a:r>
            <a:r>
              <a:rPr lang="bs-Latn-BA" altLang="en-GB"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numeri</a:t>
            </a:r>
            <a:r>
              <a:rPr lang="en-GB"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cally identified first vertical mode shapes</a:t>
            </a:r>
          </a:p>
        </p:txBody>
      </p:sp>
      <p:graphicFrame>
        <p:nvGraphicFramePr>
          <p:cNvPr id="5" name="Object -2147482599"/>
          <p:cNvGraphicFramePr>
            <a:graphicFrameLocks noChangeAspect="1"/>
          </p:cNvGraphicFramePr>
          <p:nvPr/>
        </p:nvGraphicFramePr>
        <p:xfrm>
          <a:off x="11224895" y="16344265"/>
          <a:ext cx="5977255" cy="3531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8" imgW="11772900" imgH="4810125" progId="AutoCAD.Drawing.19">
                  <p:embed/>
                </p:oleObj>
              </mc:Choice>
              <mc:Fallback>
                <p:oleObj r:id="rId8" imgW="11772900" imgH="4810125" progId="AutoCAD.Drawing.19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9"/>
                      <a:srcRect l="43091" t="41760" r="32288" b="22418"/>
                      <a:stretch>
                        <a:fillRect/>
                      </a:stretch>
                    </p:blipFill>
                    <p:spPr>
                      <a:xfrm>
                        <a:off x="11224895" y="16344265"/>
                        <a:ext cx="5977255" cy="3531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143</Words>
  <Application>Microsoft Office PowerPoint</Application>
  <PresentationFormat>Custom</PresentationFormat>
  <Paragraphs>18</Paragraphs>
  <Slides>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AutoCAD.Drawing.19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7</cp:revision>
  <dcterms:created xsi:type="dcterms:W3CDTF">2014-08-19T10:20:00Z</dcterms:created>
  <dcterms:modified xsi:type="dcterms:W3CDTF">2021-10-12T10:23:08Z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BABFE2A3B9EF4F1382C6B075273F675F</vt:lpwstr>
  </property>
  <property fmtid="{D5CDD505-2E9C-101B-9397-08002B2CF9AE}" pid="3" name="KSOProductBuildVer">
    <vt:lpwstr>1033-11.2.0.10258</vt:lpwstr>
  </property>
</Properties>
</file>