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7" r:id="rId3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0" d="100"/>
          <a:sy n="30" d="100"/>
        </p:scale>
        <p:origin x="3144" y="156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/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-164898" y="902173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181765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1"/>
              <a:ext cx="20680800" cy="4754226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44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Vesna </a:t>
              </a:r>
              <a:r>
                <a:rPr lang="hr-BA" sz="4400" b="1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Bratovčić</a:t>
              </a:r>
              <a:r>
                <a:rPr lang="hr-BA" sz="44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Associate Professor</a:t>
              </a:r>
              <a:endParaRPr lang="hr-BA" sz="44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hr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Special Education and Rehabilitation, Faculty of Education and Rehabilitation</a:t>
              </a:r>
              <a:endParaRPr lang="hr-BA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hr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vesna.bratovcic@untz.ba</a:t>
              </a:r>
              <a:endParaRPr lang="hr-BA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44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Edin </a:t>
              </a:r>
              <a:r>
                <a:rPr lang="hr-BA" sz="4400" b="1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Užičanin</a:t>
              </a:r>
              <a:r>
                <a:rPr lang="en-GB" sz="44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44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Assistant Professor</a:t>
              </a:r>
              <a:r>
                <a:rPr lang="en-GB" sz="44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 sz="44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Sport Games</a:t>
              </a:r>
              <a:r>
                <a:rPr 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Physical Education and Sport </a:t>
              </a:r>
              <a:endParaRPr lang="hr-BA" sz="36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edin.uzicanin@untz.ba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752586"/>
            <a:ext cx="10362271" cy="14422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BA"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hr-BA" sz="44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INCLUSIVE PHYSICAL EDUCATION AND SPORT  LLL PROGRAMS</a:t>
            </a:r>
            <a:endParaRPr lang="en-US" sz="4400" b="1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en-US"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571500" lvl="0" indent="-571500">
              <a:buClr>
                <a:schemeClr val="dk1"/>
              </a:buClr>
              <a:buSzPts val="3600"/>
              <a:buFontTx/>
              <a:buChar char="-"/>
            </a:pP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Development </a:t>
            </a:r>
            <a:r>
              <a:rPr lang="en-GB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 </a:t>
            </a: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LLL program</a:t>
            </a:r>
            <a:r>
              <a:rPr lang="en-GB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 inclusive physical education and sport;</a:t>
            </a: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571500" lvl="0" indent="-571500">
              <a:buClr>
                <a:schemeClr val="dk1"/>
              </a:buClr>
              <a:buSzPts val="3600"/>
              <a:buFontTx/>
              <a:buChar char="-"/>
            </a:pP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Training of trainers;</a:t>
            </a: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571500" lvl="0" indent="-571500">
              <a:buClr>
                <a:schemeClr val="dk1"/>
              </a:buClr>
              <a:buSzPts val="3600"/>
              <a:buFontTx/>
              <a:buChar char="-"/>
            </a:pP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Development of tools for interdisciplinary communication related to refferal,  creation, implementation and evaluation of </a:t>
            </a:r>
            <a:r>
              <a:rPr lang="en-GB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inclusive </a:t>
            </a:r>
            <a:r>
              <a:rPr lang="en-GB" sz="4400" i="1" dirty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kinesiology programs and </a:t>
            </a:r>
            <a:r>
              <a:rPr lang="en-GB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protocols</a:t>
            </a: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;</a:t>
            </a: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44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571500" lvl="0" indent="-571500">
              <a:buClr>
                <a:schemeClr val="dk1"/>
              </a:buClr>
              <a:buSzPts val="3600"/>
              <a:buFontTx/>
              <a:buChar char="-"/>
            </a:pPr>
            <a:r>
              <a:rPr lang="hr-BA" sz="4400" b="1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Target group:</a:t>
            </a:r>
            <a:r>
              <a:rPr lang="hr-BA" sz="44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physical education teachers, trainers, special educators and rehabil</a:t>
            </a:r>
            <a:r>
              <a:rPr lang="hr-BA" sz="4000" i="1" dirty="0" smtClean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itators </a:t>
            </a:r>
            <a:endParaRPr lang="hr-BA" sz="40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9514" y="11716639"/>
            <a:ext cx="6658080" cy="507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Presentation</Application>
  <PresentationFormat>Custom</PresentationFormat>
  <Paragraphs>23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ERF2</cp:lastModifiedBy>
  <cp:revision>15</cp:revision>
  <dcterms:created xsi:type="dcterms:W3CDTF">2014-08-19T10:20:00Z</dcterms:created>
  <dcterms:modified xsi:type="dcterms:W3CDTF">2021-10-15T12:25:16Z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1033-11.2.0.10200</vt:lpwstr>
  </property>
</Properties>
</file>