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</p:sldMasterIdLst>
  <p:notesMasterIdLst>
    <p:notesMasterId r:id="rId4"/>
  </p:notesMasterIdLst>
  <p:sldIdLst>
    <p:sldId id="257" r:id="rId3"/>
  </p:sldIdLst>
  <p:sldSz cx="18002250" cy="2520315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30" d="100"/>
          <a:sy n="30" d="100"/>
        </p:scale>
        <p:origin x="2334" y="102"/>
      </p:cViewPr>
      <p:guideLst>
        <p:guide orient="horz" pos="7921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ef0e06547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7" name="Google Shape;97;gef0e06547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05038" y="685800"/>
            <a:ext cx="24479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matchingName="Title and Content">
  <p:cSld name="OBJEC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3"/>
          <p:cNvSpPr txBox="1">
            <a:spLocks noGrp="1"/>
          </p:cNvSpPr>
          <p:nvPr>
            <p:ph type="body" idx="1"/>
          </p:nvPr>
        </p:nvSpPr>
        <p:spPr>
          <a:xfrm>
            <a:off x="900113" y="5880748"/>
            <a:ext cx="1620202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" name="Google Shape;14;p3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3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matchingName="Title and Vertical Text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2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2"/>
          <p:cNvSpPr txBox="1">
            <a:spLocks noGrp="1"/>
          </p:cNvSpPr>
          <p:nvPr>
            <p:ph type="body" idx="1"/>
          </p:nvPr>
        </p:nvSpPr>
        <p:spPr>
          <a:xfrm rot="5400000">
            <a:off x="684668" y="6096193"/>
            <a:ext cx="16632915" cy="16202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2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2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2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matchingName="Vertical Title and Text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3"/>
          <p:cNvSpPr txBox="1">
            <a:spLocks noGrp="1"/>
          </p:cNvSpPr>
          <p:nvPr>
            <p:ph type="title"/>
          </p:nvPr>
        </p:nvSpPr>
        <p:spPr>
          <a:xfrm rot="5400000">
            <a:off x="4324707" y="9736221"/>
            <a:ext cx="21504354" cy="4050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3"/>
          <p:cNvSpPr txBox="1">
            <a:spLocks noGrp="1"/>
          </p:cNvSpPr>
          <p:nvPr>
            <p:ph type="body" idx="1"/>
          </p:nvPr>
        </p:nvSpPr>
        <p:spPr>
          <a:xfrm rot="5400000">
            <a:off x="-3926324" y="5835734"/>
            <a:ext cx="21504354" cy="118514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3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3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3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Title Slide">
  <p:cSld name="TITL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ctrTitle"/>
          </p:nvPr>
        </p:nvSpPr>
        <p:spPr>
          <a:xfrm>
            <a:off x="1350169" y="7829329"/>
            <a:ext cx="15301912" cy="54023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4"/>
          <p:cNvSpPr txBox="1">
            <a:spLocks noGrp="1"/>
          </p:cNvSpPr>
          <p:nvPr>
            <p:ph type="subTitle" idx="1"/>
          </p:nvPr>
        </p:nvSpPr>
        <p:spPr>
          <a:xfrm>
            <a:off x="2700338" y="14281784"/>
            <a:ext cx="12601574" cy="644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lvl="0" algn="ctr">
              <a:spcBef>
                <a:spcPts val="1720"/>
              </a:spcBef>
              <a:spcAft>
                <a:spcPts val="0"/>
              </a:spcAft>
              <a:buClr>
                <a:srgbClr val="888888"/>
              </a:buClr>
              <a:buSzPts val="86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1520"/>
              </a:spcBef>
              <a:spcAft>
                <a:spcPts val="0"/>
              </a:spcAft>
              <a:buClr>
                <a:srgbClr val="888888"/>
              </a:buClr>
              <a:buSzPts val="76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1280"/>
              </a:spcBef>
              <a:spcAft>
                <a:spcPts val="0"/>
              </a:spcAft>
              <a:buClr>
                <a:srgbClr val="888888"/>
              </a:buClr>
              <a:buSzPts val="6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0" name="Google Shape;20;p4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4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Section Header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>
            <a:spLocks noGrp="1"/>
          </p:cNvSpPr>
          <p:nvPr>
            <p:ph type="title"/>
          </p:nvPr>
        </p:nvSpPr>
        <p:spPr>
          <a:xfrm>
            <a:off x="1422053" y="16195370"/>
            <a:ext cx="15301912" cy="5005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800"/>
              <a:buFont typeface="Calibri" panose="020F0502020204030204"/>
              <a:buNone/>
              <a:defRPr sz="108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5"/>
          <p:cNvSpPr txBox="1">
            <a:spLocks noGrp="1"/>
          </p:cNvSpPr>
          <p:nvPr>
            <p:ph type="body" idx="1"/>
          </p:nvPr>
        </p:nvSpPr>
        <p:spPr>
          <a:xfrm>
            <a:off x="1422053" y="10682180"/>
            <a:ext cx="15301912" cy="5513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marL="457200" lvl="0" indent="-228600" algn="l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 sz="54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980"/>
              </a:spcBef>
              <a:spcAft>
                <a:spcPts val="0"/>
              </a:spcAft>
              <a:buClr>
                <a:srgbClr val="888888"/>
              </a:buClr>
              <a:buSzPts val="4900"/>
              <a:buNone/>
              <a:defRPr sz="49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860"/>
              </a:spcBef>
              <a:spcAft>
                <a:spcPts val="0"/>
              </a:spcAft>
              <a:buClr>
                <a:srgbClr val="888888"/>
              </a:buClr>
              <a:buSzPts val="4300"/>
              <a:buNone/>
              <a:defRPr sz="43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5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5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matchingName="Two Content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6"/>
          <p:cNvSpPr txBox="1">
            <a:spLocks noGrp="1"/>
          </p:cNvSpPr>
          <p:nvPr>
            <p:ph type="body" idx="1"/>
          </p:nvPr>
        </p:nvSpPr>
        <p:spPr>
          <a:xfrm>
            <a:off x="900112" y="5880748"/>
            <a:ext cx="795099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711200" algn="l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Char char="•"/>
              <a:defRPr sz="7600"/>
            </a:lvl1pPr>
            <a:lvl2pPr marL="914400" lvl="1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–"/>
              <a:defRPr sz="6400"/>
            </a:lvl2pPr>
            <a:lvl3pPr marL="1371600" lvl="2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3pPr>
            <a:lvl4pPr marL="1828800" lvl="3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–"/>
              <a:defRPr sz="4900"/>
            </a:lvl4pPr>
            <a:lvl5pPr marL="2286000" lvl="4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»"/>
              <a:defRPr sz="4900"/>
            </a:lvl5pPr>
            <a:lvl6pPr marL="2743200" lvl="5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6pPr>
            <a:lvl7pPr marL="3200400" lvl="6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7pPr>
            <a:lvl8pPr marL="3657600" lvl="7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8pPr>
            <a:lvl9pPr marL="4114800" lvl="8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9pPr>
          </a:lstStyle>
          <a:p/>
        </p:txBody>
      </p:sp>
      <p:sp>
        <p:nvSpPr>
          <p:cNvPr id="32" name="Google Shape;32;p6"/>
          <p:cNvSpPr txBox="1">
            <a:spLocks noGrp="1"/>
          </p:cNvSpPr>
          <p:nvPr>
            <p:ph type="body" idx="2"/>
          </p:nvPr>
        </p:nvSpPr>
        <p:spPr>
          <a:xfrm>
            <a:off x="9151144" y="5880748"/>
            <a:ext cx="795099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711200" algn="l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Char char="•"/>
              <a:defRPr sz="7600"/>
            </a:lvl1pPr>
            <a:lvl2pPr marL="914400" lvl="1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–"/>
              <a:defRPr sz="6400"/>
            </a:lvl2pPr>
            <a:lvl3pPr marL="1371600" lvl="2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3pPr>
            <a:lvl4pPr marL="1828800" lvl="3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–"/>
              <a:defRPr sz="4900"/>
            </a:lvl4pPr>
            <a:lvl5pPr marL="2286000" lvl="4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»"/>
              <a:defRPr sz="4900"/>
            </a:lvl5pPr>
            <a:lvl6pPr marL="2743200" lvl="5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6pPr>
            <a:lvl7pPr marL="3200400" lvl="6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7pPr>
            <a:lvl8pPr marL="3657600" lvl="7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8pPr>
            <a:lvl9pPr marL="4114800" lvl="8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9pPr>
          </a:lstStyle>
          <a:p/>
        </p:txBody>
      </p:sp>
      <p:sp>
        <p:nvSpPr>
          <p:cNvPr id="33" name="Google Shape;33;p6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6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6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matchingName="Comparison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800"/>
              <a:buFont typeface="Calibri" panose="020F0502020204030204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7"/>
          <p:cNvSpPr txBox="1">
            <a:spLocks noGrp="1"/>
          </p:cNvSpPr>
          <p:nvPr>
            <p:ph type="body" idx="1"/>
          </p:nvPr>
        </p:nvSpPr>
        <p:spPr>
          <a:xfrm>
            <a:off x="900113" y="5641541"/>
            <a:ext cx="7954120" cy="2351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marL="457200" lvl="0" indent="-2286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None/>
              <a:defRPr sz="6400" b="1"/>
            </a:lvl1pPr>
            <a:lvl2pPr marL="914400" lvl="1" indent="-2286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None/>
              <a:defRPr sz="5400" b="1"/>
            </a:lvl2pPr>
            <a:lvl3pPr marL="1371600" lvl="2" indent="-22860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None/>
              <a:defRPr sz="4900" b="1"/>
            </a:lvl3pPr>
            <a:lvl4pPr marL="1828800" lvl="3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4pPr>
            <a:lvl5pPr marL="2286000" lvl="4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5pPr>
            <a:lvl6pPr marL="2743200" lvl="5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6pPr>
            <a:lvl7pPr marL="3200400" lvl="6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7pPr>
            <a:lvl8pPr marL="3657600" lvl="7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8pPr>
            <a:lvl9pPr marL="4114800" lvl="8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9pPr>
          </a:lstStyle>
          <a:p/>
        </p:txBody>
      </p:sp>
      <p:sp>
        <p:nvSpPr>
          <p:cNvPr id="39" name="Google Shape;39;p7"/>
          <p:cNvSpPr txBox="1">
            <a:spLocks noGrp="1"/>
          </p:cNvSpPr>
          <p:nvPr>
            <p:ph type="body" idx="2"/>
          </p:nvPr>
        </p:nvSpPr>
        <p:spPr>
          <a:xfrm>
            <a:off x="900113" y="7992666"/>
            <a:ext cx="7954120" cy="14520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1pPr>
            <a:lvl2pPr marL="914400" lvl="1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–"/>
              <a:defRPr sz="5400"/>
            </a:lvl2pPr>
            <a:lvl3pPr marL="1371600" lvl="2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3pPr>
            <a:lvl4pPr marL="1828800" lvl="3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–"/>
              <a:defRPr sz="4300"/>
            </a:lvl4pPr>
            <a:lvl5pPr marL="2286000" lvl="4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»"/>
              <a:defRPr sz="4300"/>
            </a:lvl5pPr>
            <a:lvl6pPr marL="2743200" lvl="5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6pPr>
            <a:lvl7pPr marL="3200400" lvl="6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7pPr>
            <a:lvl8pPr marL="3657600" lvl="7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8pPr>
            <a:lvl9pPr marL="4114800" lvl="8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9pPr>
          </a:lstStyle>
          <a:p/>
        </p:txBody>
      </p:sp>
      <p:sp>
        <p:nvSpPr>
          <p:cNvPr id="40" name="Google Shape;40;p7"/>
          <p:cNvSpPr txBox="1">
            <a:spLocks noGrp="1"/>
          </p:cNvSpPr>
          <p:nvPr>
            <p:ph type="body" idx="3"/>
          </p:nvPr>
        </p:nvSpPr>
        <p:spPr>
          <a:xfrm>
            <a:off x="9144902" y="5641541"/>
            <a:ext cx="7957245" cy="2351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marL="457200" lvl="0" indent="-2286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None/>
              <a:defRPr sz="6400" b="1"/>
            </a:lvl1pPr>
            <a:lvl2pPr marL="914400" lvl="1" indent="-2286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None/>
              <a:defRPr sz="5400" b="1"/>
            </a:lvl2pPr>
            <a:lvl3pPr marL="1371600" lvl="2" indent="-22860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None/>
              <a:defRPr sz="4900" b="1"/>
            </a:lvl3pPr>
            <a:lvl4pPr marL="1828800" lvl="3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4pPr>
            <a:lvl5pPr marL="2286000" lvl="4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5pPr>
            <a:lvl6pPr marL="2743200" lvl="5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6pPr>
            <a:lvl7pPr marL="3200400" lvl="6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7pPr>
            <a:lvl8pPr marL="3657600" lvl="7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8pPr>
            <a:lvl9pPr marL="4114800" lvl="8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9pPr>
          </a:lstStyle>
          <a:p/>
        </p:txBody>
      </p:sp>
      <p:sp>
        <p:nvSpPr>
          <p:cNvPr id="41" name="Google Shape;41;p7"/>
          <p:cNvSpPr txBox="1">
            <a:spLocks noGrp="1"/>
          </p:cNvSpPr>
          <p:nvPr>
            <p:ph type="body" idx="4"/>
          </p:nvPr>
        </p:nvSpPr>
        <p:spPr>
          <a:xfrm>
            <a:off x="9144902" y="7992666"/>
            <a:ext cx="7957245" cy="14520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1pPr>
            <a:lvl2pPr marL="914400" lvl="1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–"/>
              <a:defRPr sz="5400"/>
            </a:lvl2pPr>
            <a:lvl3pPr marL="1371600" lvl="2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3pPr>
            <a:lvl4pPr marL="1828800" lvl="3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–"/>
              <a:defRPr sz="4300"/>
            </a:lvl4pPr>
            <a:lvl5pPr marL="2286000" lvl="4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»"/>
              <a:defRPr sz="4300"/>
            </a:lvl5pPr>
            <a:lvl6pPr marL="2743200" lvl="5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6pPr>
            <a:lvl7pPr marL="3200400" lvl="6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7pPr>
            <a:lvl8pPr marL="3657600" lvl="7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8pPr>
            <a:lvl9pPr marL="4114800" lvl="8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9pPr>
          </a:lstStyle>
          <a:p/>
        </p:txBody>
      </p:sp>
      <p:sp>
        <p:nvSpPr>
          <p:cNvPr id="42" name="Google Shape;42;p7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7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7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Title 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8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8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8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9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9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matchingName="Content with Caption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>
            <a:spLocks noGrp="1"/>
          </p:cNvSpPr>
          <p:nvPr>
            <p:ph type="title"/>
          </p:nvPr>
        </p:nvSpPr>
        <p:spPr>
          <a:xfrm>
            <a:off x="900121" y="1003459"/>
            <a:ext cx="5922616" cy="42705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 panose="020F0502020204030204"/>
              <a:buNone/>
              <a:defRPr sz="54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7038380" y="1003475"/>
            <a:ext cx="10063758" cy="215101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774700" algn="l">
              <a:spcBef>
                <a:spcPts val="1720"/>
              </a:spcBef>
              <a:spcAft>
                <a:spcPts val="0"/>
              </a:spcAft>
              <a:buClr>
                <a:schemeClr val="dk1"/>
              </a:buClr>
              <a:buSzPts val="8600"/>
              <a:buChar char="•"/>
              <a:defRPr sz="8600"/>
            </a:lvl1pPr>
            <a:lvl2pPr marL="914400" lvl="1" indent="-711200" algn="l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Char char="–"/>
              <a:defRPr sz="7600"/>
            </a:lvl2pPr>
            <a:lvl3pPr marL="1371600" lvl="2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3pPr>
            <a:lvl4pPr marL="1828800" lvl="3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–"/>
              <a:defRPr sz="5400"/>
            </a:lvl4pPr>
            <a:lvl5pPr marL="2286000" lvl="4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»"/>
              <a:defRPr sz="5400"/>
            </a:lvl5pPr>
            <a:lvl6pPr marL="2743200" lvl="5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6pPr>
            <a:lvl7pPr marL="3200400" lvl="6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7pPr>
            <a:lvl8pPr marL="3657600" lvl="7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8pPr>
            <a:lvl9pPr marL="4114800" lvl="8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9pPr>
          </a:lstStyle>
          <a:p/>
        </p:txBody>
      </p:sp>
      <p:sp>
        <p:nvSpPr>
          <p:cNvPr id="57" name="Google Shape;57;p10"/>
          <p:cNvSpPr txBox="1">
            <a:spLocks noGrp="1"/>
          </p:cNvSpPr>
          <p:nvPr>
            <p:ph type="body" idx="2"/>
          </p:nvPr>
        </p:nvSpPr>
        <p:spPr>
          <a:xfrm>
            <a:off x="900121" y="5274009"/>
            <a:ext cx="5922616" cy="17239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228600" algn="l">
              <a:spcBef>
                <a:spcPts val="74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/>
            </a:lvl1pPr>
            <a:lvl2pPr marL="914400" lvl="1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2pPr>
            <a:lvl3pPr marL="1371600" lvl="2" indent="-228600" algn="l"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/>
            </a:lvl3pPr>
            <a:lvl4pPr marL="1828800" lvl="3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4pPr>
            <a:lvl5pPr marL="2286000" lvl="4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5pPr>
            <a:lvl6pPr marL="2743200" lvl="5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6pPr>
            <a:lvl7pPr marL="3200400" lvl="6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7pPr>
            <a:lvl8pPr marL="3657600" lvl="7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8pPr>
            <a:lvl9pPr marL="4114800" lvl="8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9pPr>
          </a:lstStyle>
          <a:p/>
        </p:txBody>
      </p:sp>
      <p:sp>
        <p:nvSpPr>
          <p:cNvPr id="58" name="Google Shape;58;p10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0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0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matchingName="Picture with Caption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>
            <a:spLocks noGrp="1"/>
          </p:cNvSpPr>
          <p:nvPr>
            <p:ph type="title"/>
          </p:nvPr>
        </p:nvSpPr>
        <p:spPr>
          <a:xfrm>
            <a:off x="3528567" y="17642205"/>
            <a:ext cx="10801350" cy="2082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 panose="020F0502020204030204"/>
              <a:buNone/>
              <a:defRPr sz="54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1"/>
          <p:cNvSpPr>
            <a:spLocks noGrp="1"/>
          </p:cNvSpPr>
          <p:nvPr>
            <p:ph type="pic" idx="2"/>
          </p:nvPr>
        </p:nvSpPr>
        <p:spPr>
          <a:xfrm>
            <a:off x="3528567" y="2251948"/>
            <a:ext cx="10801350" cy="1512189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1"/>
          <p:cNvSpPr txBox="1">
            <a:spLocks noGrp="1"/>
          </p:cNvSpPr>
          <p:nvPr>
            <p:ph type="body" idx="1"/>
          </p:nvPr>
        </p:nvSpPr>
        <p:spPr>
          <a:xfrm>
            <a:off x="3528567" y="19724967"/>
            <a:ext cx="10801350" cy="2957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228600" algn="l">
              <a:spcBef>
                <a:spcPts val="74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/>
            </a:lvl1pPr>
            <a:lvl2pPr marL="914400" lvl="1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2pPr>
            <a:lvl3pPr marL="1371600" lvl="2" indent="-228600" algn="l"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/>
            </a:lvl3pPr>
            <a:lvl4pPr marL="1828800" lvl="3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4pPr>
            <a:lvl5pPr marL="2286000" lvl="4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5pPr>
            <a:lvl6pPr marL="2743200" lvl="5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6pPr>
            <a:lvl7pPr marL="3200400" lvl="6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7pPr>
            <a:lvl8pPr marL="3657600" lvl="7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8pPr>
            <a:lvl9pPr marL="4114800" lvl="8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9pPr>
          </a:lstStyle>
          <a:p/>
        </p:txBody>
      </p:sp>
      <p:sp>
        <p:nvSpPr>
          <p:cNvPr id="65" name="Google Shape;65;p11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1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1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800"/>
              <a:buFont typeface="Calibri" panose="020F0502020204030204"/>
              <a:buNone/>
              <a:defRPr sz="1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2"/>
          <p:cNvSpPr txBox="1">
            <a:spLocks noGrp="1"/>
          </p:cNvSpPr>
          <p:nvPr>
            <p:ph type="body" idx="1"/>
          </p:nvPr>
        </p:nvSpPr>
        <p:spPr>
          <a:xfrm>
            <a:off x="900113" y="5880748"/>
            <a:ext cx="1620202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marR="0" lvl="0" indent="-774700" algn="l" rtl="0">
              <a:spcBef>
                <a:spcPts val="1720"/>
              </a:spcBef>
              <a:spcAft>
                <a:spcPts val="0"/>
              </a:spcAft>
              <a:buClr>
                <a:schemeClr val="dk1"/>
              </a:buClr>
              <a:buSzPts val="8600"/>
              <a:buFont typeface="Arial" panose="020B0604020202020204"/>
              <a:buChar char="•"/>
              <a:defRPr sz="8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711200" algn="l" rtl="0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Font typeface="Arial" panose="020B0604020202020204"/>
              <a:buChar char="–"/>
              <a:defRPr sz="7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635000" algn="l" rtl="0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Font typeface="Arial" panose="020B0604020202020204"/>
              <a:buChar char="•"/>
              <a:defRPr sz="6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 panose="020B0604020202020204"/>
              <a:buChar char="–"/>
              <a:defRPr sz="5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 panose="020B0604020202020204"/>
              <a:buChar char="»"/>
              <a:defRPr sz="5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 panose="020B0604020202020204"/>
              <a:buChar char="•"/>
              <a:defRPr sz="5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 panose="020B0604020202020204"/>
              <a:buChar char="•"/>
              <a:defRPr sz="5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 panose="020B0604020202020204"/>
              <a:buChar char="•"/>
              <a:defRPr sz="5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 panose="020B0604020202020204"/>
              <a:buChar char="•"/>
              <a:defRPr sz="5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8" name="Google Shape;8;p2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9" name="Google Shape;9;p2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10" name="Google Shape;10;p2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9.xml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99" name="Google Shape;99;gef0e065473_0_0"/>
          <p:cNvGrpSpPr/>
          <p:nvPr/>
        </p:nvGrpSpPr>
        <p:grpSpPr>
          <a:xfrm>
            <a:off x="78978" y="521490"/>
            <a:ext cx="17782304" cy="22198868"/>
            <a:chOff x="471017" y="-329402"/>
            <a:chExt cx="20934851" cy="28504671"/>
          </a:xfrm>
        </p:grpSpPr>
        <p:sp>
          <p:nvSpPr>
            <p:cNvPr id="100" name="Google Shape;100;gef0e065473_0_0"/>
            <p:cNvSpPr/>
            <p:nvPr/>
          </p:nvSpPr>
          <p:spPr>
            <a:xfrm>
              <a:off x="4097785" y="-329402"/>
              <a:ext cx="12462900" cy="36576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>
              <a:solidFill>
                <a:srgbClr val="71884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4500" b="1" i="0" u="none" strike="noStrike" cap="none" dirty="0">
                  <a:solidFill>
                    <a:schemeClr val="dk1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1</a:t>
              </a:r>
              <a:r>
                <a:rPr lang="en-GB" sz="4500" b="1" i="0" u="none" strike="noStrike" cap="none" baseline="30000" dirty="0">
                  <a:solidFill>
                    <a:schemeClr val="dk1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ST</a:t>
              </a:r>
              <a:r>
                <a:rPr lang="en-GB" sz="4500" b="1" i="0" u="none" strike="noStrike" cap="none" dirty="0">
                  <a:solidFill>
                    <a:schemeClr val="dk1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 ERASMUS+ MATCHMAKING EVENT</a:t>
              </a:r>
              <a:endParaRPr sz="4800" b="1" i="0" u="none" strike="noStrike" cap="none" dirty="0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4000" b="1" i="0" u="none" strike="noStrike" cap="none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Tuzla, </a:t>
              </a:r>
              <a:r>
                <a:rPr lang="en-GB" sz="4000" b="1" i="0" u="none" strike="noStrike" cap="none" dirty="0" smtClean="0">
                  <a:solidFill>
                    <a:schemeClr val="accent2">
                      <a:lumMod val="75000"/>
                    </a:schemeClr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October </a:t>
              </a:r>
              <a:r>
                <a:rPr lang="en-GB" sz="4000" b="1" i="0" u="none" strike="noStrike" cap="none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20</a:t>
              </a:r>
              <a:r>
                <a:rPr lang="en-GB" sz="4000" b="1" i="0" u="none" strike="noStrike" cap="none" baseline="30000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th</a:t>
              </a:r>
              <a:r>
                <a:rPr lang="en-GB" sz="4000" b="1" i="0" u="none" strike="noStrike" cap="none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, 2021 </a:t>
              </a:r>
              <a:endParaRPr lang="hr-BA" sz="4000" b="1" i="0" u="none" strike="noStrike" cap="none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1" name="Google Shape;101;gef0e065473_0_0"/>
            <p:cNvSpPr/>
            <p:nvPr/>
          </p:nvSpPr>
          <p:spPr>
            <a:xfrm>
              <a:off x="647167" y="3831405"/>
              <a:ext cx="20758701" cy="4109196"/>
            </a:xfrm>
            <a:prstGeom prst="rect">
              <a:avLst/>
            </a:prstGeom>
            <a:solidFill>
              <a:srgbClr val="EAEAEA"/>
            </a:solidFill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74300" tIns="182875" rIns="274300" bIns="182875" anchor="ctr" anchorCtr="0">
              <a:noAutofit/>
            </a:bodyPr>
            <a:lstStyle/>
            <a:p>
              <a:pPr lvl="0" algn="just"/>
              <a:r>
                <a:rPr lang="en-US" altLang="en-GB" sz="4800" b="1" dirty="0" smtClean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Denis </a:t>
              </a:r>
              <a:r>
                <a:rPr lang="en-US" altLang="en-GB" sz="4800" b="1" dirty="0" err="1" smtClean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Bećirović</a:t>
              </a:r>
              <a:r>
                <a:rPr lang="en-US" altLang="en-GB" sz="4800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, senior </a:t>
              </a:r>
              <a:r>
                <a:rPr lang="en-US" altLang="en-GB" sz="4800" dirty="0" smtClean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assistant</a:t>
              </a:r>
              <a:endParaRPr lang="en-US" altLang="en-GB" sz="4800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  <a:p>
              <a:pPr lvl="0" algn="just"/>
              <a:r>
                <a:rPr lang="en-US" altLang="en-GB" sz="3600" b="1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Mechanical Engineering, Faculty of Mechanical Engineering, Department: Production Engineering</a:t>
              </a:r>
              <a:r>
                <a:rPr lang="en-US" altLang="en-GB" sz="3600" b="1" dirty="0" smtClean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.</a:t>
              </a:r>
              <a:endParaRPr lang="en-US" altLang="en-GB" sz="3600" b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  <a:p>
              <a:pPr lvl="0" algn="just"/>
              <a:r>
                <a:rPr lang="en-US" altLang="en-GB" sz="3600" dirty="0" err="1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d</a:t>
              </a:r>
              <a:r>
                <a:rPr lang="en-US" altLang="en-GB" sz="3600" dirty="0" err="1" smtClean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enis.becirovic.mf</a:t>
              </a:r>
              <a:r>
                <a:rPr lang="bs-Latn-BA" altLang="en-GB" sz="3600" dirty="0" smtClean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@untz.ba</a:t>
              </a:r>
              <a:r>
                <a:rPr lang="en-GB" sz="3600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, </a:t>
              </a:r>
              <a:r>
                <a:rPr lang="bs-Latn-BA" altLang="en-GB" sz="3600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+ 387 </a:t>
              </a:r>
              <a:r>
                <a:rPr lang="en-US" altLang="en-GB" sz="3600" dirty="0" smtClean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62 384 157</a:t>
              </a:r>
              <a:endParaRPr lang="en-GB" sz="3600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  <a:p>
              <a:pPr marL="0" marR="0" lvl="0" indent="0" algn="ctr" rtl="0">
                <a:lnSpc>
                  <a:spcPct val="56000"/>
                </a:lnSpc>
                <a:spcBef>
                  <a:spcPts val="450"/>
                </a:spcBef>
                <a:spcAft>
                  <a:spcPts val="0"/>
                </a:spcAft>
                <a:buNone/>
              </a:pPr>
              <a:r>
                <a:rPr lang="en-GB" sz="6000" dirty="0">
                  <a:solidFill>
                    <a:srgbClr val="262626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 </a:t>
              </a:r>
              <a:endParaRPr sz="6000" dirty="0">
                <a:solidFill>
                  <a:srgbClr val="262626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2" name="Google Shape;102;gef0e065473_0_0"/>
            <p:cNvSpPr/>
            <p:nvPr/>
          </p:nvSpPr>
          <p:spPr>
            <a:xfrm>
              <a:off x="471017" y="9198769"/>
              <a:ext cx="20665500" cy="18976500"/>
            </a:xfrm>
            <a:prstGeom prst="rect">
              <a:avLst/>
            </a:prstGeom>
            <a:solidFill>
              <a:srgbClr val="EAEAEA"/>
            </a:solidFill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74300" tIns="91425" rIns="274300" bIns="91425" anchor="ctr" anchorCtr="0">
              <a:noAutofit/>
            </a:bodyPr>
            <a:lstStyle/>
            <a:p>
              <a:pPr marL="0" marR="0" lvl="0" indent="0" algn="ctr" rtl="0">
                <a:lnSpc>
                  <a:spcPct val="113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3000">
                <a:solidFill>
                  <a:srgbClr val="262626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pic>
        <p:nvPicPr>
          <p:cNvPr id="103" name="Google Shape;103;gef0e065473_0_0"/>
          <p:cNvPicPr preferRelativeResize="0"/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12244145" y="23112244"/>
            <a:ext cx="5586767" cy="15999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gef0e065473_0_0" descr="MemoUNTZ"/>
          <p:cNvPicPr preferRelativeResize="0">
            <a:picLocks noGrp="1" noChangeAspect="1"/>
          </p:cNvPicPr>
          <p:nvPr>
            <p:ph type="body" idx="1"/>
          </p:nvPr>
        </p:nvPicPr>
        <p:blipFill rotWithShape="1">
          <a:blip r:embed="rId2"/>
          <a:srcRect/>
          <a:stretch>
            <a:fillRect/>
          </a:stretch>
        </p:blipFill>
        <p:spPr>
          <a:xfrm>
            <a:off x="447243" y="690892"/>
            <a:ext cx="2521358" cy="24636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gef0e065473_0_0"/>
          <p:cNvPicPr preferRelativeResize="0"/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13745728" y="-412128"/>
            <a:ext cx="4085184" cy="3981450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gef0e065473_0_0"/>
          <p:cNvSpPr/>
          <p:nvPr/>
        </p:nvSpPr>
        <p:spPr>
          <a:xfrm>
            <a:off x="447243" y="7836640"/>
            <a:ext cx="10777830" cy="143380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0000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800" b="1" dirty="0">
                <a:solidFill>
                  <a:srgbClr val="C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Areas of Interest in Research:</a:t>
            </a:r>
            <a:endParaRPr sz="4800" b="1" dirty="0">
              <a:solidFill>
                <a:srgbClr val="C00000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800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457200" lvl="0" indent="-457200" algn="just">
              <a:buClr>
                <a:schemeClr val="dk1"/>
              </a:buClr>
              <a:buSzPts val="3600"/>
              <a:buChar char="•"/>
            </a:pPr>
            <a:r>
              <a:rPr lang="bs-Latn-BA" altLang="en-GB" sz="3600" b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Biomedical engineering</a:t>
            </a:r>
            <a:r>
              <a:rPr lang="en-GB" sz="3600" b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: </a:t>
            </a:r>
            <a:r>
              <a:rPr lang="en-US" sz="3600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Application</a:t>
            </a:r>
            <a:r>
              <a:rPr lang="en-US" sz="3600" i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, fabrication of components using rapid prototyping tools. Application of elements in health care institutions.</a:t>
            </a:r>
            <a:endParaRPr sz="3600" i="1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45720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3600" i="1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457200" lvl="0" indent="-457200" algn="just">
              <a:buClr>
                <a:schemeClr val="dk1"/>
              </a:buClr>
              <a:buSzPts val="3600"/>
              <a:buChar char="•"/>
            </a:pPr>
            <a:r>
              <a:rPr lang="en-US" sz="3600" b="1" i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3D printing of metal materials. </a:t>
            </a:r>
            <a:r>
              <a:rPr lang="en-US" sz="3600" i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Possibility of production of functional components, testing of metallographic characteristics, mechanical properties and possibility of application of medical steels.</a:t>
            </a:r>
            <a:r>
              <a:rPr lang="en-GB" sz="3600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endParaRPr lang="en-GB" sz="3600" i="1" dirty="0" smtClean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lvl="0" algn="just">
              <a:buClr>
                <a:schemeClr val="dk1"/>
              </a:buClr>
              <a:buSzPts val="3600"/>
            </a:pPr>
            <a:endParaRPr lang="en-GB" sz="3600" i="1" dirty="0" smtClean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457200" lvl="0" indent="-457200" algn="just">
              <a:buClr>
                <a:schemeClr val="dk1"/>
              </a:buClr>
              <a:buSzPts val="3600"/>
              <a:buChar char="•"/>
            </a:pPr>
            <a:r>
              <a:rPr lang="en-US" sz="3600" b="1" i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Bionics.</a:t>
            </a:r>
            <a:r>
              <a:rPr lang="en-US" sz="3600" i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Possibility of application of natural geometric figures for the needs of the automotive industry, construction.</a:t>
            </a:r>
            <a:endParaRPr sz="3600" i="1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i="1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800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" name="Google Shape;107;gef0e065473_0_0"/>
          <p:cNvSpPr txBox="1"/>
          <p:nvPr/>
        </p:nvSpPr>
        <p:spPr>
          <a:xfrm>
            <a:off x="8975559" y="20066000"/>
            <a:ext cx="8226592" cy="156962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indent="0" algn="just">
              <a:buNone/>
            </a:pPr>
            <a:r>
              <a:rPr lang="en-US" sz="3200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Application of mathematical modeling for the purpose of parameter identification and processing mode variation.</a:t>
            </a:r>
            <a:endParaRPr lang="en-GB" sz="3200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93338" y="7938308"/>
            <a:ext cx="6039154" cy="454931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45992" y="12774250"/>
            <a:ext cx="6286500" cy="31146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75558" y="15875801"/>
            <a:ext cx="8717394" cy="395887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5959" y="15888925"/>
            <a:ext cx="8049600" cy="383604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834</Words>
  <Application>WPS Presentation</Application>
  <PresentationFormat>Custom</PresentationFormat>
  <Paragraphs>21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9" baseType="lpstr">
      <vt:lpstr>Arial</vt:lpstr>
      <vt:lpstr>SimSun</vt:lpstr>
      <vt:lpstr>Wingdings</vt:lpstr>
      <vt:lpstr>Arial</vt:lpstr>
      <vt:lpstr>Calibri</vt:lpstr>
      <vt:lpstr>Microsoft YaHei</vt:lpstr>
      <vt:lpstr>Arial Unicode MS</vt:lpstr>
      <vt:lpstr>Office Theme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ERF2</cp:lastModifiedBy>
  <cp:revision>11</cp:revision>
  <dcterms:created xsi:type="dcterms:W3CDTF">2014-08-19T10:20:00Z</dcterms:created>
  <dcterms:modified xsi:type="dcterms:W3CDTF">2021-10-15T10:41:12Z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BABFE2A3B9EF4F1382C6B075273F675F</vt:lpwstr>
  </property>
  <property fmtid="{D5CDD505-2E9C-101B-9397-08002B2CF9AE}" pid="3" name="KSOProductBuildVer">
    <vt:lpwstr>1033-11.2.0.10200</vt:lpwstr>
  </property>
</Properties>
</file>