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-2550" y="576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6696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78978" y="1091427"/>
            <a:ext cx="17782304" cy="21628931"/>
            <a:chOff x="471017" y="402431"/>
            <a:chExt cx="20934851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</a:t>
              </a:r>
              <a:r>
                <a:rPr lang="en-GB" sz="4000" b="0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October 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647167" y="4309722"/>
              <a:ext cx="20758701" cy="3630878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Prof.dr. </a:t>
              </a:r>
              <a:r>
                <a:rPr lang="bs-Latn-BA" altLang="en-GB" sz="48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Besim Demirović, </a:t>
              </a:r>
              <a:r>
                <a:rPr lang="bs-Latn-BA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Civ.Eng., </a:t>
              </a:r>
              <a:r>
                <a:rPr lang="bs-Latn-BA" altLang="en-GB" sz="48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Nedim Osmić, MA. </a:t>
              </a:r>
              <a:r>
                <a:rPr lang="bs-Latn-BA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Civ.Eng.</a:t>
              </a:r>
              <a:endParaRPr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Civil Engineering Structures</a:t>
              </a:r>
              <a:r>
                <a:rPr 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Faculty</a:t>
              </a:r>
              <a:r>
                <a:rPr lang="bs-Latn-BA" alt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of Mining, Geology and Civil Engineering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Department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for Civil Engineering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besim.demirovic@untz.ba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+ 387 </a:t>
              </a:r>
              <a:r>
                <a:rPr lang="bs-Latn-BA" altLang="en-GB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61 424 848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447040" y="1308100"/>
            <a:ext cx="1996440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Analysis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geometric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and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material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nonlinearity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structures</a:t>
            </a:r>
            <a:r>
              <a:rPr lang="hr-BA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numerical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modeling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nonlinearity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analysis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according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to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finite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elements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method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(FEM)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and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finite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diferrence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method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FDM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),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Implementation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calculation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through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program SCIA.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</a:t>
            </a:r>
            <a:r>
              <a:rPr lang="hr-BA" sz="4800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raining</a:t>
            </a:r>
            <a:r>
              <a:rPr lang="bs-Latn-BA" alt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Interest at Partner Inst.: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bs-Latn-BA" alt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Eksperimental analysis of material nonlinearity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</a:t>
            </a:r>
            <a:r>
              <a:rPr lang="bs-Latn-BA" alt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finition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the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behavior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materials</a:t>
            </a:r>
            <a:r>
              <a:rPr lang="en-GB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modeling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the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nonlinear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stress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strain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bs-Latn-BA" alt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relation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homogeneous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and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inhomoge</a:t>
            </a:r>
            <a:r>
              <a:rPr lang="bs-Latn-BA" alt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ous</a:t>
            </a:r>
            <a:r>
              <a:rPr lang="hr-BA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hr-BA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materials</a:t>
            </a:r>
            <a:endParaRPr lang="hr-BA" sz="3600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55872" y="11198349"/>
            <a:ext cx="5976620" cy="33851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en-US" sz="1600" i="1" dirty="0"/>
              <a:t>Change in stiffness of the one part of the rod</a:t>
            </a:r>
            <a:endParaRPr lang="bs-Latn-BA" sz="1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107;gef0e065473_0_0"/>
          <p:cNvSpPr txBox="1"/>
          <p:nvPr/>
        </p:nvSpPr>
        <p:spPr>
          <a:xfrm>
            <a:off x="11513514" y="16579935"/>
            <a:ext cx="5977255" cy="5847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hr-BA" sz="1600" i="1" dirty="0"/>
              <a:t>C</a:t>
            </a:r>
            <a:r>
              <a:rPr lang="en-GB" sz="1600" i="1" dirty="0" smtClean="0"/>
              <a:t>ross section</a:t>
            </a:r>
            <a:r>
              <a:rPr lang="hr-BA" sz="1600" i="1" dirty="0" smtClean="0"/>
              <a:t> </a:t>
            </a:r>
            <a:r>
              <a:rPr lang="en-GB" sz="1600" i="1" dirty="0" smtClean="0"/>
              <a:t>of </a:t>
            </a:r>
            <a:r>
              <a:rPr lang="en-GB" sz="1600" i="1" dirty="0"/>
              <a:t>a </a:t>
            </a:r>
            <a:r>
              <a:rPr lang="en-GB" sz="1600" i="1" dirty="0" smtClean="0"/>
              <a:t>rod</a:t>
            </a:r>
            <a:r>
              <a:rPr lang="hr-BA" sz="1600" i="1" dirty="0" smtClean="0"/>
              <a:t>,</a:t>
            </a:r>
            <a:r>
              <a:rPr lang="en-GB" sz="1600" i="1" dirty="0" smtClean="0"/>
              <a:t> </a:t>
            </a:r>
            <a:r>
              <a:rPr lang="en-GB" sz="1600" i="1" dirty="0"/>
              <a:t>distribution of </a:t>
            </a:r>
            <a:r>
              <a:rPr lang="en-GB" sz="1600" i="1" dirty="0" smtClean="0"/>
              <a:t>deformations</a:t>
            </a:r>
            <a:r>
              <a:rPr lang="hr-BA" sz="1600" i="1" dirty="0"/>
              <a:t> </a:t>
            </a:r>
            <a:r>
              <a:rPr lang="hr-BA" sz="1600" i="1" dirty="0" err="1" smtClean="0"/>
              <a:t>and</a:t>
            </a:r>
            <a:r>
              <a:rPr lang="hr-BA" sz="1600" i="1" dirty="0" smtClean="0"/>
              <a:t> </a:t>
            </a:r>
            <a:r>
              <a:rPr lang="en-GB" sz="1600" i="1" dirty="0" smtClean="0"/>
              <a:t>dependence </a:t>
            </a:r>
            <a:r>
              <a:rPr lang="hr-BA" sz="1600" i="1" dirty="0" err="1" smtClean="0"/>
              <a:t>stress</a:t>
            </a:r>
            <a:r>
              <a:rPr lang="hr-BA" sz="1600" i="1" dirty="0" smtClean="0"/>
              <a:t>-</a:t>
            </a:r>
            <a:r>
              <a:rPr lang="hr-BA" sz="1600" i="1" dirty="0" err="1" smtClean="0"/>
              <a:t>deformations</a:t>
            </a:r>
            <a:r>
              <a:rPr lang="en-GB" sz="1600" i="1" dirty="0" smtClean="0"/>
              <a:t> </a:t>
            </a:r>
            <a:endParaRPr lang="en-GB" sz="1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735" y="11560174"/>
            <a:ext cx="8776757" cy="295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/>
          <p:nvPr/>
        </p:nvPicPr>
        <p:blipFill>
          <a:blip r:embed="rId7"/>
          <a:srcRect l="3620" t="9918" r="4706" b="50921"/>
          <a:stretch>
            <a:fillRect/>
          </a:stretch>
        </p:blipFill>
        <p:spPr>
          <a:xfrm>
            <a:off x="8855735" y="17164670"/>
            <a:ext cx="8635034" cy="555568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13</cp:revision>
  <dcterms:created xsi:type="dcterms:W3CDTF">2014-08-19T10:20:00Z</dcterms:created>
  <dcterms:modified xsi:type="dcterms:W3CDTF">2021-10-12T10:25:32Z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BABFE2A3B9EF4F1382C6B075273F675F</vt:lpwstr>
  </property>
  <property fmtid="{D5CDD505-2E9C-101B-9397-08002B2CF9AE}" pid="3" name="KSOProductBuildVer">
    <vt:lpwstr>1033-11.2.0.10258</vt:lpwstr>
  </property>
</Properties>
</file>