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21">
          <p15:clr>
            <a:srgbClr val="A4A3A4"/>
          </p15:clr>
        </p15:guide>
        <p15:guide id="2" pos="567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8" roundtripDataSignature="AMtx7misOqstrfYPV49d3jQt/8bQ8JJV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33" d="100"/>
          <a:sy n="33" d="100"/>
        </p:scale>
        <p:origin x="-2904" y="84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32582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62868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350169" y="7829329"/>
            <a:ext cx="15301912" cy="54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2700338" y="14281784"/>
            <a:ext cx="12601574" cy="644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ctr">
              <a:spcBef>
                <a:spcPts val="1720"/>
              </a:spcBef>
              <a:spcAft>
                <a:spcPts val="0"/>
              </a:spcAft>
              <a:buClr>
                <a:srgbClr val="888888"/>
              </a:buClr>
              <a:buSzPts val="8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1520"/>
              </a:spcBef>
              <a:spcAft>
                <a:spcPts val="0"/>
              </a:spcAft>
              <a:buClr>
                <a:srgbClr val="888888"/>
              </a:buClr>
              <a:buSzPts val="7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28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/>
              <a:buNone/>
              <a:defRPr sz="1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/>
              <a:buChar char="•"/>
              <a:defRPr sz="8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/>
              <a:buChar char="–"/>
              <a:defRPr sz="7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Char char="•"/>
              <a:defRPr sz="6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–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»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  <a:defRPr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mailto:safet.mutapcija@hotmail.com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gef0e065473_0_0"/>
          <p:cNvGrpSpPr/>
          <p:nvPr/>
        </p:nvGrpSpPr>
        <p:grpSpPr>
          <a:xfrm>
            <a:off x="0" y="1091427"/>
            <a:ext cx="17632492" cy="21628931"/>
            <a:chOff x="378037" y="402431"/>
            <a:chExt cx="20758480" cy="27772838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35679" y="402431"/>
              <a:ext cx="12462900" cy="3657600"/>
            </a:xfrm>
            <a:prstGeom prst="rect">
              <a:avLst/>
            </a:prstGeom>
            <a:solidFill>
              <a:srgbClr val="8CB3E3"/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Tuzla, October 20</a:t>
              </a:r>
              <a:r>
                <a:rPr lang="en-GB" sz="4000" b="0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th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, 2021 </a:t>
              </a:r>
              <a:endParaRPr lang="hr-BA" sz="40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378037" y="4309462"/>
              <a:ext cx="20680800" cy="36309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HR" sz="48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B.Eng Safet Mutapčija, geological engineer</a:t>
              </a:r>
              <a:endParaRPr sz="4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HR" sz="3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2nd study cycle, Department of geology, Faculty of mining, geology and civil engineering</a:t>
              </a:r>
              <a:endParaRPr lang="hr-BA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HR" sz="3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  <a:hlinkClick r:id="rId3"/>
                </a:rPr>
                <a:t>safet.mutapcija@hotmail.com</a:t>
              </a:r>
              <a:r>
                <a:rPr lang="hr-HR" sz="3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+387 66 200 595 </a:t>
              </a:r>
              <a:endParaRPr dirty="0"/>
            </a:p>
            <a:p>
              <a:pPr marL="0" marR="0" lvl="0" indent="0" algn="ctr" rtl="0">
                <a:lnSpc>
                  <a:spcPct val="56250"/>
                </a:lnSpc>
                <a:spcBef>
                  <a:spcPts val="450"/>
                </a:spcBef>
                <a:spcAft>
                  <a:spcPts val="0"/>
                </a:spcAft>
                <a:buNone/>
              </a:pPr>
              <a:r>
                <a:rPr lang="en-GB" sz="6000" dirty="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sz="60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471017" y="9198769"/>
              <a:ext cx="20665500" cy="189765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388190" y="329763"/>
            <a:ext cx="2604000" cy="254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745728" y="-412128"/>
            <a:ext cx="4085184" cy="39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447243" y="7836640"/>
            <a:ext cx="10777830" cy="14338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Areas of Interest in Research:</a:t>
            </a:r>
            <a:endParaRPr sz="48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457200" indent="-457200">
              <a:buClr>
                <a:schemeClr val="dk1"/>
              </a:buClr>
              <a:buSzPts val="3600"/>
              <a:buFont typeface="Arial"/>
              <a:buChar char="•"/>
            </a:pPr>
            <a:r>
              <a:rPr lang="en-US" sz="36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Geotechnical engineering: </a:t>
            </a:r>
            <a:r>
              <a:rPr lang="en-US" sz="360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long-term settlement foundation problems in </a:t>
            </a:r>
            <a:r>
              <a:rPr lang="en-US" sz="3600" i="1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overconsolidated</a:t>
            </a:r>
            <a:r>
              <a:rPr lang="en-US" sz="360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clay</a:t>
            </a:r>
            <a:endParaRPr lang="hr-HR" sz="3600" b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457200" lvl="0" indent="-457200">
              <a:buClr>
                <a:schemeClr val="dk1"/>
              </a:buClr>
              <a:buSzPts val="3600"/>
              <a:buChar char="•"/>
            </a:pPr>
            <a:r>
              <a:rPr lang="hr-HR" sz="36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Laboratory test of soils</a:t>
            </a:r>
            <a:r>
              <a:rPr lang="en-GB" sz="36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:</a:t>
            </a:r>
            <a:r>
              <a:rPr lang="hr-HR" sz="36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oedometric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tests and consolidated undrained (CU) triaxial tests</a:t>
            </a:r>
            <a:r>
              <a:rPr lang="hr-HR" sz="3600" dirty="0">
                <a:latin typeface="Calibri" panose="020F0502020204030204" pitchFamily="34" charset="0"/>
                <a:cs typeface="Calibri" panose="020F0502020204030204" pitchFamily="34" charset="0"/>
              </a:rPr>
              <a:t> on overconsolidated clays</a:t>
            </a:r>
            <a:endParaRPr sz="3600" i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457200" lvl="0" indent="-457200" algn="just">
              <a:buClr>
                <a:schemeClr val="dk1"/>
              </a:buClr>
              <a:buSzPts val="3600"/>
              <a:buChar char="•"/>
            </a:pPr>
            <a:r>
              <a:rPr lang="hr-HR" sz="36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Numerical analysis</a:t>
            </a:r>
            <a:r>
              <a:rPr lang="en-GB" sz="36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:</a:t>
            </a:r>
            <a:r>
              <a:rPr lang="hr-HR" sz="36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comparison between numerical and experimental results </a:t>
            </a:r>
            <a:endParaRPr lang="hr-HR" sz="3600" b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endParaRPr lang="hr-HR" sz="3600" b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r>
              <a:rPr lang="hr-BA" sz="48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Learning </a:t>
            </a:r>
            <a:r>
              <a:rPr lang="en-GB" sz="48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Interest at Partner Inst.:</a:t>
            </a:r>
            <a:endParaRPr sz="48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457200" lvl="0" indent="-457200">
              <a:buSzPts val="3600"/>
              <a:buChar char="•"/>
            </a:pPr>
            <a:r>
              <a:rPr lang="en-GB" sz="36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Topic: </a:t>
            </a:r>
            <a:r>
              <a:rPr lang="en-US" sz="36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Material </a:t>
            </a:r>
            <a:r>
              <a:rPr lang="en-US" sz="3600" b="1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Behaviour</a:t>
            </a:r>
            <a:r>
              <a:rPr lang="en-US" sz="36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of Frankfurt Clay</a:t>
            </a:r>
            <a:endParaRPr sz="3600" i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lvl="0" algn="just"/>
            <a:r>
              <a:rPr lang="hr-HR" sz="36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Newly performed</a:t>
            </a:r>
            <a:r>
              <a:rPr lang="en-US" sz="36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laboratory tests on </a:t>
            </a:r>
            <a:r>
              <a:rPr lang="hr-HR" sz="36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overconsolidated </a:t>
            </a:r>
            <a:r>
              <a:rPr lang="en-US" sz="36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Frankfurt Clay</a:t>
            </a:r>
            <a:r>
              <a:rPr lang="hr-HR" sz="36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with c</a:t>
            </a:r>
            <a:r>
              <a:rPr lang="en-US" sz="36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ombining</a:t>
            </a:r>
            <a:r>
              <a:rPr lang="en-US" sz="36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available statistic</a:t>
            </a:r>
            <a:r>
              <a:rPr lang="hr-HR" sz="36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data.</a:t>
            </a:r>
            <a:endParaRPr sz="36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107" name="Google Shape;107;gef0e065473_0_0"/>
          <p:cNvSpPr txBox="1"/>
          <p:nvPr/>
        </p:nvSpPr>
        <p:spPr>
          <a:xfrm>
            <a:off x="11604325" y="12733300"/>
            <a:ext cx="4958400" cy="58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Text</a:t>
            </a:r>
            <a:endParaRPr/>
          </a:p>
        </p:txBody>
      </p:sp>
      <p:pic>
        <p:nvPicPr>
          <p:cNvPr id="108" name="Google Shape;108;gef0e065473_0_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604375" y="8271800"/>
            <a:ext cx="4958300" cy="489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gef0e065473_0_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604375" y="14681700"/>
            <a:ext cx="4958300" cy="489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A8652A1-81C4-44D2-A88E-F83CD9B4B8D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04324" y="14681700"/>
            <a:ext cx="4958299" cy="48966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797CE28-7C90-41FA-8B97-FF3E88110B4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35618" y="8271800"/>
            <a:ext cx="5455676" cy="5046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113</Words>
  <Application>Microsoft Office PowerPoint</Application>
  <PresentationFormat>Custom</PresentationFormat>
  <Paragraphs>17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12</cp:revision>
  <dcterms:created xsi:type="dcterms:W3CDTF">2014-08-19T10:20:00Z</dcterms:created>
  <dcterms:modified xsi:type="dcterms:W3CDTF">2021-10-12T10:11:02Z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5B9C1D637E2E43D0AF4F8A57F0F2F13C</vt:lpwstr>
  </property>
  <property fmtid="{D5CDD505-2E9C-101B-9397-08002B2CF9AE}" pid="3" name="KSOProductBuildVer">
    <vt:lpwstr>1033-11.2.0.10258</vt:lpwstr>
  </property>
</Properties>
</file>