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21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" roundtripDataSignature="AMtx7misOqstrfYPV49d3jQt/8bQ8JJV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96"/>
  </p:normalViewPr>
  <p:slideViewPr>
    <p:cSldViewPr snapToGrid="0">
      <p:cViewPr>
        <p:scale>
          <a:sx n="108" d="100"/>
          <a:sy n="108" d="100"/>
        </p:scale>
        <p:origin x="1350" y="6084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32582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286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 sz="1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/>
              <a:buChar char="•"/>
              <a:defRPr sz="8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/>
              <a:buChar char="–"/>
              <a:defRPr sz="7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Char char="•"/>
              <a:defRPr sz="6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–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»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gef0e065473_0_0"/>
          <p:cNvGrpSpPr/>
          <p:nvPr/>
        </p:nvGrpSpPr>
        <p:grpSpPr>
          <a:xfrm>
            <a:off x="0" y="1091427"/>
            <a:ext cx="17632492" cy="21628931"/>
            <a:chOff x="378037" y="402431"/>
            <a:chExt cx="20758480" cy="27772838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657600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Tuzla, October 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, 2021 </a:t>
              </a:r>
              <a:endParaRPr lang="hr-BA" sz="40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378037" y="4309462"/>
              <a:ext cx="20680800" cy="36309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Prof. Dr. Damir </a:t>
              </a:r>
              <a:r>
                <a:rPr lang="en-US" sz="4800" b="0" i="0" u="none" strike="noStrike" cap="none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Arsenijević</a:t>
              </a:r>
              <a:endParaRPr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Department of English</a:t>
              </a:r>
              <a:endParaRPr dirty="0"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damir.arsenijevic@unitz.ba</a:t>
              </a:r>
              <a:endParaRPr dirty="0"/>
            </a:p>
            <a:p>
              <a:pPr marL="0" marR="0" lvl="0" indent="0" algn="ctr" rtl="0">
                <a:lnSpc>
                  <a:spcPct val="56250"/>
                </a:lnSpc>
                <a:spcBef>
                  <a:spcPts val="450"/>
                </a:spcBef>
                <a:spcAft>
                  <a:spcPts val="0"/>
                </a:spcAft>
                <a:buNone/>
              </a:pPr>
              <a:r>
                <a:rPr lang="en-GB" sz="6000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sz="6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388190" y="329763"/>
            <a:ext cx="2604000" cy="254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243" y="7836640"/>
            <a:ext cx="10777830" cy="14338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Areas of Interest in Research:</a:t>
            </a: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GB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Topic: </a:t>
            </a:r>
            <a:r>
              <a:rPr lang="en-US" sz="36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Environmental violence and emancipatory politics</a:t>
            </a:r>
            <a:endParaRPr sz="36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GB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Topic: </a:t>
            </a:r>
            <a:r>
              <a:rPr lang="en-GB" sz="36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Contemporary Bosnian cultural production, trauma, and memory </a:t>
            </a:r>
            <a:endParaRPr sz="36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</a:t>
            </a:r>
            <a:r>
              <a:rPr lang="hr-BA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/Training</a:t>
            </a:r>
            <a:r>
              <a:rPr lang="en-GB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Interest at Partner Inst.:</a:t>
            </a: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hr-BA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</a:t>
            </a:r>
            <a:r>
              <a:rPr lang="en-GB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Topic: </a:t>
            </a:r>
            <a:r>
              <a:rPr lang="en-GB" sz="36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critical theory, Lacanian psychoanalysis, contemporary Bosnian arts and literature, environmental justice/</a:t>
            </a:r>
            <a:r>
              <a:rPr lang="en-GB" sz="3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environmental humanities </a:t>
            </a:r>
            <a:endParaRPr sz="36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SzPts val="3600"/>
            </a:pPr>
            <a:endParaRPr lang="hr-BA"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gef0e065473_0_0"/>
          <p:cNvSpPr txBox="1"/>
          <p:nvPr/>
        </p:nvSpPr>
        <p:spPr>
          <a:xfrm>
            <a:off x="11604325" y="12733300"/>
            <a:ext cx="4958400" cy="58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</a:t>
            </a:r>
            <a:endParaRPr/>
          </a:p>
        </p:txBody>
      </p:sp>
      <p:pic>
        <p:nvPicPr>
          <p:cNvPr id="108" name="Google Shape;108;gef0e065473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604375" y="8271800"/>
            <a:ext cx="4958300" cy="489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gef0e065473_0_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604375" y="14681700"/>
            <a:ext cx="4958300" cy="489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72</Words>
  <Application>Microsoft Office PowerPoint</Application>
  <PresentationFormat>Custom</PresentationFormat>
  <Paragraphs>17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5</cp:revision>
  <dcterms:created xsi:type="dcterms:W3CDTF">2014-08-19T10:20:00Z</dcterms:created>
  <dcterms:modified xsi:type="dcterms:W3CDTF">2021-10-13T09:29:40Z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1033-11.2.0.10258</vt:lpwstr>
  </property>
</Properties>
</file>