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5122525" cy="21602700"/>
  <p:notesSz cx="6858000" cy="9144000"/>
  <p:defaultTextStyle>
    <a:defPPr>
      <a:defRPr lang="en-US"/>
    </a:defPPr>
    <a:lvl1pPr marL="0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9274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98548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47822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97096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46370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95644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44918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94192" algn="l" defTabSz="2098548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6" d="100"/>
          <a:sy n="26" d="100"/>
        </p:scale>
        <p:origin x="-2597" y="-120"/>
      </p:cViewPr>
      <p:guideLst>
        <p:guide orient="horz" pos="6804"/>
        <p:guide pos="47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4190" y="6710843"/>
            <a:ext cx="12854146" cy="463057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379" y="12241530"/>
            <a:ext cx="10585768" cy="55206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92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8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7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44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94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084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17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22872" y="1155147"/>
            <a:ext cx="2551927" cy="245730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7096" y="1155147"/>
            <a:ext cx="7403737" cy="24573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6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33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576" y="13881736"/>
            <a:ext cx="12854146" cy="4290536"/>
          </a:xfrm>
        </p:spPr>
        <p:txBody>
          <a:bodyPr anchor="t"/>
          <a:lstStyle>
            <a:lvl1pPr algn="l">
              <a:defRPr sz="92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576" y="9156149"/>
            <a:ext cx="12854146" cy="4725588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9274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98548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4782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9709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4637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9564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44918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94192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53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7096" y="6720841"/>
            <a:ext cx="4977831" cy="19007378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6969" y="6720841"/>
            <a:ext cx="4977831" cy="19007378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35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26" y="865110"/>
            <a:ext cx="13610273" cy="36004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28" y="4835605"/>
            <a:ext cx="6681741" cy="201525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9274" indent="0">
              <a:buNone/>
              <a:defRPr sz="4600" b="1"/>
            </a:lvl2pPr>
            <a:lvl3pPr marL="2098548" indent="0">
              <a:buNone/>
              <a:defRPr sz="4100" b="1"/>
            </a:lvl3pPr>
            <a:lvl4pPr marL="3147822" indent="0">
              <a:buNone/>
              <a:defRPr sz="3700" b="1"/>
            </a:lvl4pPr>
            <a:lvl5pPr marL="4197096" indent="0">
              <a:buNone/>
              <a:defRPr sz="3700" b="1"/>
            </a:lvl5pPr>
            <a:lvl6pPr marL="5246370" indent="0">
              <a:buNone/>
              <a:defRPr sz="3700" b="1"/>
            </a:lvl6pPr>
            <a:lvl7pPr marL="6295644" indent="0">
              <a:buNone/>
              <a:defRPr sz="3700" b="1"/>
            </a:lvl7pPr>
            <a:lvl8pPr marL="7344918" indent="0">
              <a:buNone/>
              <a:defRPr sz="3700" b="1"/>
            </a:lvl8pPr>
            <a:lvl9pPr marL="8394192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6128" y="6850856"/>
            <a:ext cx="6681741" cy="12446557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2034" y="4835605"/>
            <a:ext cx="6684366" cy="2015250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9274" indent="0">
              <a:buNone/>
              <a:defRPr sz="4600" b="1"/>
            </a:lvl2pPr>
            <a:lvl3pPr marL="2098548" indent="0">
              <a:buNone/>
              <a:defRPr sz="4100" b="1"/>
            </a:lvl3pPr>
            <a:lvl4pPr marL="3147822" indent="0">
              <a:buNone/>
              <a:defRPr sz="3700" b="1"/>
            </a:lvl4pPr>
            <a:lvl5pPr marL="4197096" indent="0">
              <a:buNone/>
              <a:defRPr sz="3700" b="1"/>
            </a:lvl5pPr>
            <a:lvl6pPr marL="5246370" indent="0">
              <a:buNone/>
              <a:defRPr sz="3700" b="1"/>
            </a:lvl6pPr>
            <a:lvl7pPr marL="6295644" indent="0">
              <a:buNone/>
              <a:defRPr sz="3700" b="1"/>
            </a:lvl7pPr>
            <a:lvl8pPr marL="7344918" indent="0">
              <a:buNone/>
              <a:defRPr sz="3700" b="1"/>
            </a:lvl8pPr>
            <a:lvl9pPr marL="8394192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2034" y="6850856"/>
            <a:ext cx="6684366" cy="12446557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5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67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126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27" y="860108"/>
            <a:ext cx="4975207" cy="3660458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2487" y="860109"/>
            <a:ext cx="8453913" cy="18437307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6127" y="4520567"/>
            <a:ext cx="4975207" cy="14776849"/>
          </a:xfrm>
        </p:spPr>
        <p:txBody>
          <a:bodyPr/>
          <a:lstStyle>
            <a:lvl1pPr marL="0" indent="0">
              <a:buNone/>
              <a:defRPr sz="3200"/>
            </a:lvl1pPr>
            <a:lvl2pPr marL="1049274" indent="0">
              <a:buNone/>
              <a:defRPr sz="2800"/>
            </a:lvl2pPr>
            <a:lvl3pPr marL="2098548" indent="0">
              <a:buNone/>
              <a:defRPr sz="2300"/>
            </a:lvl3pPr>
            <a:lvl4pPr marL="3147822" indent="0">
              <a:buNone/>
              <a:defRPr sz="2100"/>
            </a:lvl4pPr>
            <a:lvl5pPr marL="4197096" indent="0">
              <a:buNone/>
              <a:defRPr sz="2100"/>
            </a:lvl5pPr>
            <a:lvl6pPr marL="5246370" indent="0">
              <a:buNone/>
              <a:defRPr sz="2100"/>
            </a:lvl6pPr>
            <a:lvl7pPr marL="6295644" indent="0">
              <a:buNone/>
              <a:defRPr sz="2100"/>
            </a:lvl7pPr>
            <a:lvl8pPr marL="7344918" indent="0">
              <a:buNone/>
              <a:defRPr sz="2100"/>
            </a:lvl8pPr>
            <a:lvl9pPr marL="8394192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195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4121" y="15121891"/>
            <a:ext cx="9073515" cy="1785225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4121" y="1930240"/>
            <a:ext cx="9073515" cy="12961620"/>
          </a:xfrm>
        </p:spPr>
        <p:txBody>
          <a:bodyPr/>
          <a:lstStyle>
            <a:lvl1pPr marL="0" indent="0">
              <a:buNone/>
              <a:defRPr sz="7300"/>
            </a:lvl1pPr>
            <a:lvl2pPr marL="1049274" indent="0">
              <a:buNone/>
              <a:defRPr sz="6400"/>
            </a:lvl2pPr>
            <a:lvl3pPr marL="2098548" indent="0">
              <a:buNone/>
              <a:defRPr sz="5500"/>
            </a:lvl3pPr>
            <a:lvl4pPr marL="3147822" indent="0">
              <a:buNone/>
              <a:defRPr sz="4600"/>
            </a:lvl4pPr>
            <a:lvl5pPr marL="4197096" indent="0">
              <a:buNone/>
              <a:defRPr sz="4600"/>
            </a:lvl5pPr>
            <a:lvl6pPr marL="5246370" indent="0">
              <a:buNone/>
              <a:defRPr sz="4600"/>
            </a:lvl6pPr>
            <a:lvl7pPr marL="6295644" indent="0">
              <a:buNone/>
              <a:defRPr sz="4600"/>
            </a:lvl7pPr>
            <a:lvl8pPr marL="7344918" indent="0">
              <a:buNone/>
              <a:defRPr sz="4600"/>
            </a:lvl8pPr>
            <a:lvl9pPr marL="8394192" indent="0">
              <a:buNone/>
              <a:defRPr sz="46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4121" y="16907116"/>
            <a:ext cx="9073515" cy="2535315"/>
          </a:xfrm>
        </p:spPr>
        <p:txBody>
          <a:bodyPr/>
          <a:lstStyle>
            <a:lvl1pPr marL="0" indent="0">
              <a:buNone/>
              <a:defRPr sz="3200"/>
            </a:lvl1pPr>
            <a:lvl2pPr marL="1049274" indent="0">
              <a:buNone/>
              <a:defRPr sz="2800"/>
            </a:lvl2pPr>
            <a:lvl3pPr marL="2098548" indent="0">
              <a:buNone/>
              <a:defRPr sz="2300"/>
            </a:lvl3pPr>
            <a:lvl4pPr marL="3147822" indent="0">
              <a:buNone/>
              <a:defRPr sz="2100"/>
            </a:lvl4pPr>
            <a:lvl5pPr marL="4197096" indent="0">
              <a:buNone/>
              <a:defRPr sz="2100"/>
            </a:lvl5pPr>
            <a:lvl6pPr marL="5246370" indent="0">
              <a:buNone/>
              <a:defRPr sz="2100"/>
            </a:lvl6pPr>
            <a:lvl7pPr marL="6295644" indent="0">
              <a:buNone/>
              <a:defRPr sz="2100"/>
            </a:lvl7pPr>
            <a:lvl8pPr marL="7344918" indent="0">
              <a:buNone/>
              <a:defRPr sz="2100"/>
            </a:lvl8pPr>
            <a:lvl9pPr marL="8394192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285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56126" y="865110"/>
            <a:ext cx="13610273" cy="3600450"/>
          </a:xfrm>
          <a:prstGeom prst="rect">
            <a:avLst/>
          </a:prstGeom>
        </p:spPr>
        <p:txBody>
          <a:bodyPr vert="horz" lIns="209855" tIns="104927" rIns="209855" bIns="10492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6126" y="5040633"/>
            <a:ext cx="13610273" cy="14256783"/>
          </a:xfrm>
          <a:prstGeom prst="rect">
            <a:avLst/>
          </a:prstGeom>
        </p:spPr>
        <p:txBody>
          <a:bodyPr vert="horz" lIns="209855" tIns="104927" rIns="209855" bIns="1049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126" y="20022505"/>
            <a:ext cx="3528589" cy="1150143"/>
          </a:xfrm>
          <a:prstGeom prst="rect">
            <a:avLst/>
          </a:prstGeom>
        </p:spPr>
        <p:txBody>
          <a:bodyPr vert="horz" lIns="209855" tIns="104927" rIns="209855" bIns="104927" rtlCol="0" anchor="ctr"/>
          <a:lstStyle>
            <a:lvl1pPr algn="l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42E3E-0D94-4FB2-9D04-7C7B67D7C7C9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66863" y="20022505"/>
            <a:ext cx="4788800" cy="1150143"/>
          </a:xfrm>
          <a:prstGeom prst="rect">
            <a:avLst/>
          </a:prstGeom>
        </p:spPr>
        <p:txBody>
          <a:bodyPr vert="horz" lIns="209855" tIns="104927" rIns="209855" bIns="104927" rtlCol="0" anchor="ctr"/>
          <a:lstStyle>
            <a:lvl1pPr algn="ct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810" y="20022505"/>
            <a:ext cx="3528589" cy="1150143"/>
          </a:xfrm>
          <a:prstGeom prst="rect">
            <a:avLst/>
          </a:prstGeom>
        </p:spPr>
        <p:txBody>
          <a:bodyPr vert="horz" lIns="209855" tIns="104927" rIns="209855" bIns="104927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1EF7B-A107-4DFF-BA22-59F1A188D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71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98548" rtl="0" eaLnBrk="1" latinLnBrk="0" hangingPunct="1">
        <a:spcBef>
          <a:spcPct val="0"/>
        </a:spcBef>
        <a:buNone/>
        <a:defRPr sz="1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6956" indent="-786956" algn="l" defTabSz="2098548" rtl="0" eaLnBrk="1" latinLnBrk="0" hangingPunct="1">
        <a:spcBef>
          <a:spcPct val="20000"/>
        </a:spcBef>
        <a:buFont typeface="Arial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705070" indent="-655796" algn="l" defTabSz="2098548" rtl="0" eaLnBrk="1" latinLnBrk="0" hangingPunct="1">
        <a:spcBef>
          <a:spcPct val="20000"/>
        </a:spcBef>
        <a:buFont typeface="Arial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23185" indent="-524637" algn="l" defTabSz="2098548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72459" indent="-524637" algn="l" defTabSz="2098548" rtl="0" eaLnBrk="1" latinLnBrk="0" hangingPunct="1">
        <a:spcBef>
          <a:spcPct val="20000"/>
        </a:spcBef>
        <a:buFont typeface="Arial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21733" indent="-524637" algn="l" defTabSz="2098548" rtl="0" eaLnBrk="1" latinLnBrk="0" hangingPunct="1">
        <a:spcBef>
          <a:spcPct val="20000"/>
        </a:spcBef>
        <a:buFont typeface="Arial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71007" indent="-524637" algn="l" defTabSz="2098548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820281" indent="-524637" algn="l" defTabSz="2098548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69555" indent="-524637" algn="l" defTabSz="2098548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918829" indent="-524637" algn="l" defTabSz="2098548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9274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98548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47822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97096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46370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95644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44918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94192" algn="l" defTabSz="2098548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>
            <a:alpha val="4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2"/>
          <p:cNvSpPr txBox="1">
            <a:spLocks noChangeArrowheads="1"/>
          </p:cNvSpPr>
          <p:nvPr/>
        </p:nvSpPr>
        <p:spPr bwMode="auto">
          <a:xfrm>
            <a:off x="1555750" y="2406650"/>
            <a:ext cx="12011025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sr-Latn-RS" sz="2800" b="1">
                <a:latin typeface="Times New Roman" pitchFamily="18" charset="0"/>
                <a:cs typeface="Times New Roman" pitchFamily="18" charset="0"/>
              </a:rPr>
              <a:t>PAPER TITLE </a:t>
            </a:r>
          </a:p>
        </p:txBody>
      </p:sp>
      <p:sp>
        <p:nvSpPr>
          <p:cNvPr id="5" name="CasellaDiTesto 76"/>
          <p:cNvSpPr txBox="1">
            <a:spLocks noChangeArrowheads="1"/>
          </p:cNvSpPr>
          <p:nvPr/>
        </p:nvSpPr>
        <p:spPr bwMode="auto">
          <a:xfrm>
            <a:off x="3924300" y="3365500"/>
            <a:ext cx="73882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2097088" eaLnBrk="0" fontAlgn="base" hangingPunct="0">
              <a:spcBef>
                <a:spcPct val="0"/>
              </a:spcBef>
              <a:spcAft>
                <a:spcPct val="0"/>
              </a:spcAft>
              <a:defRPr sz="4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sr-Latn-RS" sz="2400" b="1" dirty="0">
                <a:latin typeface="Times New Roman" pitchFamily="18" charset="0"/>
                <a:cs typeface="Times New Roman" pitchFamily="18" charset="0"/>
              </a:rPr>
              <a:t>Name SURNAME</a:t>
            </a:r>
            <a:r>
              <a:rPr lang="en-GB" altLang="sr-Latn-RS" sz="24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GB" altLang="sr-Latn-R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sr-Latn-RS" sz="2400" b="1" dirty="0">
                <a:latin typeface="Times New Roman" pitchFamily="18" charset="0"/>
                <a:cs typeface="Times New Roman" pitchFamily="18" charset="0"/>
              </a:rPr>
              <a:t>Name SURNAME</a:t>
            </a:r>
            <a:r>
              <a:rPr lang="en-GB" altLang="sr-Latn-RS" sz="2400" b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altLang="sr-Latn-RS" sz="2400" b="1" dirty="0">
                <a:latin typeface="Times New Roman" pitchFamily="18" charset="0"/>
                <a:cs typeface="Times New Roman" pitchFamily="18" charset="0"/>
              </a:rPr>
              <a:t>, …</a:t>
            </a:r>
          </a:p>
          <a:p>
            <a:pPr algn="ctr" eaLnBrk="1" hangingPunct="1"/>
            <a:r>
              <a:rPr lang="en-US" altLang="sr-Latn-RS" sz="1800" baseline="30000" dirty="0"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sr-Latn-CS" altLang="sr-Latn-RS" sz="1800" baseline="30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sr-Latn-RS" sz="1800" dirty="0">
                <a:latin typeface="Times New Roman" pitchFamily="18" charset="0"/>
                <a:cs typeface="Times New Roman" pitchFamily="18" charset="0"/>
              </a:rPr>
              <a:t>Affiliation</a:t>
            </a:r>
            <a:r>
              <a:rPr lang="sr-Latn-CS" altLang="sr-Latn-R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sr-Latn-RS" sz="1800" dirty="0">
                <a:latin typeface="Times New Roman" pitchFamily="18" charset="0"/>
                <a:cs typeface="Times New Roman" pitchFamily="18" charset="0"/>
              </a:rPr>
              <a:t>City, Country, e-mail, </a:t>
            </a:r>
            <a:r>
              <a:rPr lang="sr-Latn-CS" altLang="sr-Latn-RS" sz="1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GB" altLang="sr-Latn-RS" sz="1800" baseline="300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sr-Latn-CS" altLang="sr-Latn-RS" sz="18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sr-Latn-RS" sz="18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sr-Latn-RS" sz="1800" dirty="0">
                <a:latin typeface="Times New Roman" pitchFamily="18" charset="0"/>
                <a:cs typeface="Times New Roman" pitchFamily="18" charset="0"/>
              </a:rPr>
              <a:t>Affiliation</a:t>
            </a:r>
            <a:r>
              <a:rPr lang="sr-Latn-CS" altLang="sr-Latn-R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sr-Latn-RS" sz="1800" dirty="0">
                <a:latin typeface="Times New Roman" pitchFamily="18" charset="0"/>
                <a:cs typeface="Times New Roman" pitchFamily="18" charset="0"/>
              </a:rPr>
              <a:t>City, Country, e-mail, …</a:t>
            </a:r>
            <a:endParaRPr lang="it-IT" altLang="sr-Latn-RS" sz="18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0" y="0"/>
            <a:ext cx="15122525" cy="2232025"/>
            <a:chOff x="0" y="-1"/>
            <a:chExt cx="15122525" cy="2232399"/>
          </a:xfrm>
        </p:grpSpPr>
        <p:sp>
          <p:nvSpPr>
            <p:cNvPr id="7" name="Rectangle 6"/>
            <p:cNvSpPr/>
            <p:nvPr/>
          </p:nvSpPr>
          <p:spPr>
            <a:xfrm>
              <a:off x="0" y="-1"/>
              <a:ext cx="15122525" cy="2232399"/>
            </a:xfrm>
            <a:prstGeom prst="rect">
              <a:avLst/>
            </a:prstGeom>
            <a:solidFill>
              <a:schemeClr val="bg1"/>
            </a:solidFill>
            <a:ln w="38100" cmpd="thinThick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2098358">
                <a:defRPr/>
              </a:pPr>
              <a:endParaRPr lang="en-GB">
                <a:ln w="38100">
                  <a:solidFill>
                    <a:schemeClr val="tx1"/>
                  </a:solidFill>
                </a:ln>
              </a:endParaRPr>
            </a:p>
          </p:txBody>
        </p:sp>
        <p:pic>
          <p:nvPicPr>
            <p:cNvPr id="8" name="Pictur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0" y="77946"/>
              <a:ext cx="4776985" cy="2073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42"/>
            <p:cNvSpPr txBox="1">
              <a:spLocks noChangeArrowheads="1"/>
            </p:cNvSpPr>
            <p:nvPr/>
          </p:nvSpPr>
          <p:spPr bwMode="auto">
            <a:xfrm>
              <a:off x="4853915" y="77946"/>
              <a:ext cx="4057279" cy="2073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576" tIns="36576" rIns="36576" bIns="36576" anchor="ctr"/>
            <a:lstStyle>
              <a:lvl1pPr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defTabSz="2097088" eaLnBrk="0" fontAlgn="base" hangingPunct="0">
                <a:spcBef>
                  <a:spcPct val="0"/>
                </a:spcBef>
                <a:spcAft>
                  <a:spcPct val="0"/>
                </a:spcAft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defTabSz="2097088" eaLnBrk="0" fontAlgn="base" hangingPunct="0">
                <a:spcBef>
                  <a:spcPct val="0"/>
                </a:spcBef>
                <a:spcAft>
                  <a:spcPct val="0"/>
                </a:spcAft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defTabSz="2097088" eaLnBrk="0" fontAlgn="base" hangingPunct="0">
                <a:spcBef>
                  <a:spcPct val="0"/>
                </a:spcBef>
                <a:spcAft>
                  <a:spcPct val="0"/>
                </a:spcAft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defTabSz="2097088" eaLnBrk="0" fontAlgn="base" hangingPunct="0">
                <a:spcBef>
                  <a:spcPct val="0"/>
                </a:spcBef>
                <a:spcAft>
                  <a:spcPct val="0"/>
                </a:spcAft>
                <a:defRPr sz="41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sz="1800" b="1" dirty="0">
                  <a:latin typeface="Cambria" pitchFamily="18" charset="0"/>
                </a:rPr>
                <a:t>10</a:t>
              </a:r>
              <a:r>
                <a:rPr lang="en-US" sz="1800" b="1" baseline="30000" dirty="0">
                  <a:latin typeface="Cambria" pitchFamily="18" charset="0"/>
                </a:rPr>
                <a:t>th</a:t>
              </a:r>
              <a:r>
                <a:rPr lang="en-US" sz="1800" b="1" dirty="0">
                  <a:latin typeface="Cambria" pitchFamily="18" charset="0"/>
                </a:rPr>
                <a:t> International Scientific Conference</a:t>
              </a:r>
            </a:p>
            <a:p>
              <a:pPr algn="ctr"/>
              <a:r>
                <a:rPr lang="en-US" sz="4000" b="1" dirty="0">
                  <a:solidFill>
                    <a:srgbClr val="0070C0"/>
                  </a:solidFill>
                  <a:latin typeface="Cambria" pitchFamily="18" charset="0"/>
                </a:rPr>
                <a:t>IRMES 2022</a:t>
              </a:r>
            </a:p>
            <a:p>
              <a:pPr algn="ctr"/>
              <a:r>
                <a:rPr lang="en-GB" sz="1800" b="1" dirty="0">
                  <a:latin typeface="Cambria" pitchFamily="18" charset="0"/>
                </a:rPr>
                <a:t>“Machine design in the context of</a:t>
              </a:r>
              <a:br>
                <a:rPr lang="en-GB" sz="1800" b="1" dirty="0">
                  <a:latin typeface="Cambria" pitchFamily="18" charset="0"/>
                </a:rPr>
              </a:br>
              <a:r>
                <a:rPr lang="en-GB" sz="1800" b="1" dirty="0">
                  <a:latin typeface="Cambria" pitchFamily="18" charset="0"/>
                </a:rPr>
                <a:t>Industry 4.0 – Intelligent products”</a:t>
              </a:r>
            </a:p>
            <a:p>
              <a:pPr algn="ctr"/>
              <a:r>
                <a:rPr lang="en-GB" sz="1800" dirty="0">
                  <a:solidFill>
                    <a:srgbClr val="C00000"/>
                  </a:solidFill>
                  <a:latin typeface="Cambria" pitchFamily="18" charset="0"/>
                </a:rPr>
                <a:t>26. May 2022, Belgrade, Serbia</a:t>
              </a:r>
              <a:endParaRPr lang="en-US" altLang="sr-Latn-RS" sz="1800" dirty="0"/>
            </a:p>
          </p:txBody>
        </p:sp>
        <p:pic>
          <p:nvPicPr>
            <p:cNvPr id="10" name="Pictur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11194" y="77946"/>
              <a:ext cx="2073770" cy="2073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/>
          <p:nvPr/>
        </p:nvSpPr>
        <p:spPr>
          <a:xfrm>
            <a:off x="11305678" y="87115"/>
            <a:ext cx="3556000" cy="207327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098358">
              <a:defRPr/>
            </a:pPr>
            <a:r>
              <a:rPr lang="en-GB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Logo of your institution</a:t>
            </a:r>
          </a:p>
        </p:txBody>
      </p:sp>
      <p:sp>
        <p:nvSpPr>
          <p:cNvPr id="12" name="AutoShape 39"/>
          <p:cNvSpPr>
            <a:spLocks noChangeArrowheads="1"/>
          </p:cNvSpPr>
          <p:nvPr/>
        </p:nvSpPr>
        <p:spPr bwMode="auto">
          <a:xfrm>
            <a:off x="231775" y="4321175"/>
            <a:ext cx="7178675" cy="16862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tri" algn="in">
            <a:solidFill>
              <a:srgbClr val="00B05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marL="342900" indent="-342900" algn="ctr" defTabSz="2098358" eaLnBrk="1" hangingPunct="1">
              <a:buFontTx/>
              <a:buAutoNum type="arabicPeriod"/>
              <a:defRPr/>
            </a:pPr>
            <a:r>
              <a:rPr lang="sr-Latn-CS" altLang="sr-Latn-RS" sz="1800" b="1" dirty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GB" altLang="sr-Latn-RS" sz="1800" b="1" dirty="0">
              <a:latin typeface="Times New Roman" pitchFamily="18" charset="0"/>
              <a:cs typeface="Times New Roman" pitchFamily="18" charset="0"/>
            </a:endParaRPr>
          </a:p>
          <a:p>
            <a:pPr algn="just" defTabSz="2098358" eaLnBrk="1" hangingPunct="1">
              <a:defRPr/>
            </a:pPr>
            <a:endParaRPr lang="en-GB" altLang="sr-Latn-R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defTabSz="2098358" eaLnBrk="1" hangingPunct="1">
              <a:defRPr/>
            </a:pPr>
            <a:r>
              <a:rPr lang="en-GB" altLang="sr-Latn-RS" sz="1400" dirty="0" smtClean="0">
                <a:latin typeface="Times New Roman" pitchFamily="18" charset="0"/>
                <a:cs typeface="Times New Roman" pitchFamily="18" charset="0"/>
              </a:rPr>
              <a:t>Text…</a:t>
            </a:r>
            <a:endParaRPr lang="sr-Latn-CS" altLang="sr-Latn-RS" sz="1400" dirty="0">
              <a:latin typeface="Times New Roman" pitchFamily="18" charset="0"/>
              <a:cs typeface="Times New Roman" pitchFamily="18" charset="0"/>
            </a:endParaRPr>
          </a:p>
          <a:p>
            <a:pPr algn="just" defTabSz="2098358" eaLnBrk="1" hangingPunct="1">
              <a:defRPr/>
            </a:pPr>
            <a:endParaRPr lang="sr-Latn-CS" altLang="sr-Latn-R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39"/>
          <p:cNvSpPr>
            <a:spLocks noChangeArrowheads="1"/>
          </p:cNvSpPr>
          <p:nvPr/>
        </p:nvSpPr>
        <p:spPr bwMode="auto">
          <a:xfrm>
            <a:off x="7689850" y="4321175"/>
            <a:ext cx="7178675" cy="1686242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38100" cmpd="tri" algn="in">
            <a:solidFill>
              <a:srgbClr val="00B05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altLang="sr-Latn-RS" sz="1400" i="1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sr-Latn-CS" altLang="sr-Latn-RS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sr-Latn-RS" sz="1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sr-Latn-RS" sz="1400" dirty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sr-Latn-CS" altLang="sr-Latn-RS" sz="1400" dirty="0">
                <a:latin typeface="Times New Roman" pitchFamily="18" charset="0"/>
                <a:cs typeface="Times New Roman" pitchFamily="18" charset="0"/>
              </a:rPr>
              <a:t>		</a:t>
            </a:r>
            <a:endParaRPr lang="en-GB" altLang="sr-Latn-RS" sz="14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endParaRPr lang="en-US" altLang="sr-Latn-RS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sr-Latn-RS" sz="1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en-US" altLang="sr-Latn-R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150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53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Tanja</dc:creator>
  <cp:lastModifiedBy>Tanja</cp:lastModifiedBy>
  <cp:revision>4</cp:revision>
  <dcterms:created xsi:type="dcterms:W3CDTF">2022-02-27T08:41:13Z</dcterms:created>
  <dcterms:modified xsi:type="dcterms:W3CDTF">2022-02-27T09:06:14Z</dcterms:modified>
</cp:coreProperties>
</file>